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41"/>
  </p:notesMasterIdLst>
  <p:sldIdLst>
    <p:sldId id="304" r:id="rId2"/>
    <p:sldId id="261" r:id="rId3"/>
    <p:sldId id="310" r:id="rId4"/>
    <p:sldId id="306" r:id="rId5"/>
    <p:sldId id="308" r:id="rId6"/>
    <p:sldId id="311" r:id="rId7"/>
    <p:sldId id="307" r:id="rId8"/>
    <p:sldId id="312" r:id="rId9"/>
    <p:sldId id="314" r:id="rId10"/>
    <p:sldId id="324" r:id="rId11"/>
    <p:sldId id="315" r:id="rId12"/>
    <p:sldId id="323" r:id="rId13"/>
    <p:sldId id="316" r:id="rId14"/>
    <p:sldId id="326" r:id="rId15"/>
    <p:sldId id="347" r:id="rId16"/>
    <p:sldId id="329" r:id="rId17"/>
    <p:sldId id="330" r:id="rId18"/>
    <p:sldId id="318" r:id="rId19"/>
    <p:sldId id="319" r:id="rId20"/>
    <p:sldId id="320" r:id="rId21"/>
    <p:sldId id="321" r:id="rId22"/>
    <p:sldId id="322" r:id="rId23"/>
    <p:sldId id="327" r:id="rId24"/>
    <p:sldId id="332" r:id="rId25"/>
    <p:sldId id="333" r:id="rId26"/>
    <p:sldId id="335" r:id="rId27"/>
    <p:sldId id="336" r:id="rId28"/>
    <p:sldId id="338" r:id="rId29"/>
    <p:sldId id="339" r:id="rId30"/>
    <p:sldId id="340" r:id="rId31"/>
    <p:sldId id="341" r:id="rId32"/>
    <p:sldId id="342" r:id="rId33"/>
    <p:sldId id="343" r:id="rId34"/>
    <p:sldId id="328" r:id="rId35"/>
    <p:sldId id="344" r:id="rId36"/>
    <p:sldId id="345" r:id="rId37"/>
    <p:sldId id="346" r:id="rId38"/>
    <p:sldId id="305" r:id="rId39"/>
    <p:sldId id="281" r:id="rId40"/>
  </p:sldIdLst>
  <p:sldSz cx="9144000" cy="5143500" type="screen16x9"/>
  <p:notesSz cx="6858000" cy="9144000"/>
  <p:embeddedFontLst>
    <p:embeddedFont>
      <p:font typeface="Cascadia Code" panose="020B0609020000020004" pitchFamily="49" charset="0"/>
      <p:regular r:id="rId42"/>
      <p:bold r:id="rId43"/>
      <p:italic r:id="rId44"/>
      <p:boldItalic r:id="rId45"/>
    </p:embeddedFont>
    <p:embeddedFont>
      <p:font typeface="Consolas" panose="020B0609020204030204" pitchFamily="49" charset="0"/>
      <p:regular r:id="rId46"/>
      <p:bold r:id="rId47"/>
      <p:italic r:id="rId48"/>
      <p:boldItalic r:id="rId49"/>
    </p:embeddedFont>
    <p:embeddedFont>
      <p:font typeface="Damion" panose="02020500000000000000" charset="0"/>
      <p:regular r:id="rId50"/>
    </p:embeddedFont>
    <p:embeddedFont>
      <p:font typeface="Jura" panose="02020500000000000000" charset="0"/>
      <p:regular r:id="rId51"/>
      <p:bold r:id="rId52"/>
    </p:embeddedFont>
    <p:embeddedFont>
      <p:font typeface="Monotype Corsiva" panose="03010101010201010101" pitchFamily="66" charset="0"/>
      <p:italic r:id="rId53"/>
    </p:embeddedFont>
    <p:embeddedFont>
      <p:font typeface="Open Sans" panose="020B0606030504020204" pitchFamily="34" charset="0"/>
      <p:regular r:id="rId54"/>
      <p:bold r:id="rId55"/>
      <p:italic r:id="rId56"/>
      <p:boldItalic r:id="rId57"/>
    </p:embeddedFont>
    <p:embeddedFont>
      <p:font typeface="微軟正黑體" panose="020B0604030504040204" pitchFamily="34" charset="-120"/>
      <p:regular r:id="rId58"/>
      <p:bold r:id="rId59"/>
    </p:embeddedFont>
    <p:embeddedFont>
      <p:font typeface="標楷體" panose="03000509000000000000" pitchFamily="65" charset="-120"/>
      <p:regular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FFCE"/>
    <a:srgbClr val="E9F8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3EE7AC2-5BD6-409B-BA5B-B822D1102D5E}">
  <a:tblStyle styleId="{C3EE7AC2-5BD6-409B-BA5B-B822D1102D5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08" autoAdjust="0"/>
    <p:restoredTop sz="94660"/>
  </p:normalViewPr>
  <p:slideViewPr>
    <p:cSldViewPr snapToGrid="0">
      <p:cViewPr varScale="1">
        <p:scale>
          <a:sx n="74" d="100"/>
          <a:sy n="74" d="100"/>
        </p:scale>
        <p:origin x="99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0"/>
        <p:cNvGrpSpPr/>
        <p:nvPr/>
      </p:nvGrpSpPr>
      <p:grpSpPr>
        <a:xfrm>
          <a:off x="0" y="0"/>
          <a:ext cx="0" cy="0"/>
          <a:chOff x="0" y="0"/>
          <a:chExt cx="0" cy="0"/>
        </a:xfrm>
      </p:grpSpPr>
      <p:sp>
        <p:nvSpPr>
          <p:cNvPr id="3361" name="Google Shape;33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2" name="Google Shape;33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36562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5607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7788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0013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5592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0933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5096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4613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06033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92324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928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8"/>
        <p:cNvGrpSpPr/>
        <p:nvPr/>
      </p:nvGrpSpPr>
      <p:grpSpPr>
        <a:xfrm>
          <a:off x="0" y="0"/>
          <a:ext cx="0" cy="0"/>
          <a:chOff x="0" y="0"/>
          <a:chExt cx="0" cy="0"/>
        </a:xfrm>
      </p:grpSpPr>
      <p:sp>
        <p:nvSpPr>
          <p:cNvPr id="3409" name="Google Shape;3409;gb346627ac1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0" name="Google Shape;3410;gb346627ac1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0407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82595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2226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8"/>
        <p:cNvGrpSpPr/>
        <p:nvPr/>
      </p:nvGrpSpPr>
      <p:grpSpPr>
        <a:xfrm>
          <a:off x="0" y="0"/>
          <a:ext cx="0" cy="0"/>
          <a:chOff x="0" y="0"/>
          <a:chExt cx="0" cy="0"/>
        </a:xfrm>
      </p:grpSpPr>
      <p:sp>
        <p:nvSpPr>
          <p:cNvPr id="3409" name="Google Shape;3409;gb346627ac1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0" name="Google Shape;3410;gb346627ac1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3679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52033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31057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8618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2668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74912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7193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69214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47826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42730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20788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5"/>
        <p:cNvGrpSpPr/>
        <p:nvPr/>
      </p:nvGrpSpPr>
      <p:grpSpPr>
        <a:xfrm>
          <a:off x="0" y="0"/>
          <a:ext cx="0" cy="0"/>
          <a:chOff x="0" y="0"/>
          <a:chExt cx="0" cy="0"/>
        </a:xfrm>
      </p:grpSpPr>
      <p:sp>
        <p:nvSpPr>
          <p:cNvPr id="3806" name="Google Shape;3806;gb7768990ab_1_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7" name="Google Shape;3807;gb7768990ab_1_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52170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5"/>
        <p:cNvGrpSpPr/>
        <p:nvPr/>
      </p:nvGrpSpPr>
      <p:grpSpPr>
        <a:xfrm>
          <a:off x="0" y="0"/>
          <a:ext cx="0" cy="0"/>
          <a:chOff x="0" y="0"/>
          <a:chExt cx="0" cy="0"/>
        </a:xfrm>
      </p:grpSpPr>
      <p:sp>
        <p:nvSpPr>
          <p:cNvPr id="3806" name="Google Shape;3806;gb7768990ab_1_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7" name="Google Shape;3807;gb7768990ab_1_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33821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5"/>
        <p:cNvGrpSpPr/>
        <p:nvPr/>
      </p:nvGrpSpPr>
      <p:grpSpPr>
        <a:xfrm>
          <a:off x="0" y="0"/>
          <a:ext cx="0" cy="0"/>
          <a:chOff x="0" y="0"/>
          <a:chExt cx="0" cy="0"/>
        </a:xfrm>
      </p:grpSpPr>
      <p:sp>
        <p:nvSpPr>
          <p:cNvPr id="3806" name="Google Shape;3806;gb7768990ab_1_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7" name="Google Shape;3807;gb7768990ab_1_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8"/>
        <p:cNvGrpSpPr/>
        <p:nvPr/>
      </p:nvGrpSpPr>
      <p:grpSpPr>
        <a:xfrm>
          <a:off x="0" y="0"/>
          <a:ext cx="0" cy="0"/>
          <a:chOff x="0" y="0"/>
          <a:chExt cx="0" cy="0"/>
        </a:xfrm>
      </p:grpSpPr>
      <p:sp>
        <p:nvSpPr>
          <p:cNvPr id="3409" name="Google Shape;3409;gb346627ac1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0" name="Google Shape;3410;gb346627ac1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6371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3704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2088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2"/>
        <p:cNvGrpSpPr/>
        <p:nvPr/>
      </p:nvGrpSpPr>
      <p:grpSpPr>
        <a:xfrm>
          <a:off x="0" y="0"/>
          <a:ext cx="0" cy="0"/>
          <a:chOff x="0" y="0"/>
          <a:chExt cx="0" cy="0"/>
        </a:xfrm>
      </p:grpSpPr>
      <p:sp>
        <p:nvSpPr>
          <p:cNvPr id="3393" name="Google Shape;3393;g898feb88a6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4" name="Google Shape;3394;g898feb88a6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8932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1964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2720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130626"/>
            </a:gs>
            <a:gs pos="100000">
              <a:srgbClr val="000000"/>
            </a:gs>
          </a:gsLst>
          <a:lin ang="5400012" scaled="0"/>
        </a:gradFill>
        <a:effectLst/>
      </p:bgPr>
    </p:bg>
    <p:spTree>
      <p:nvGrpSpPr>
        <p:cNvPr id="1" name="Shape 8"/>
        <p:cNvGrpSpPr/>
        <p:nvPr/>
      </p:nvGrpSpPr>
      <p:grpSpPr>
        <a:xfrm>
          <a:off x="0" y="0"/>
          <a:ext cx="0" cy="0"/>
          <a:chOff x="0" y="0"/>
          <a:chExt cx="0" cy="0"/>
        </a:xfrm>
      </p:grpSpPr>
      <p:grpSp>
        <p:nvGrpSpPr>
          <p:cNvPr id="9" name="Google Shape;9;p2"/>
          <p:cNvGrpSpPr/>
          <p:nvPr/>
        </p:nvGrpSpPr>
        <p:grpSpPr>
          <a:xfrm>
            <a:off x="757000" y="111225"/>
            <a:ext cx="8396700" cy="4921050"/>
            <a:chOff x="757000" y="111225"/>
            <a:chExt cx="8396700" cy="4921050"/>
          </a:xfrm>
        </p:grpSpPr>
        <p:cxnSp>
          <p:nvCxnSpPr>
            <p:cNvPr id="10" name="Google Shape;10;p2"/>
            <p:cNvCxnSpPr/>
            <p:nvPr/>
          </p:nvCxnSpPr>
          <p:spPr>
            <a:xfrm rot="10800000">
              <a:off x="757000" y="111225"/>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1" name="Google Shape;11;p2"/>
            <p:cNvCxnSpPr/>
            <p:nvPr/>
          </p:nvCxnSpPr>
          <p:spPr>
            <a:xfrm rot="10800000">
              <a:off x="757000" y="269969"/>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2" name="Google Shape;12;p2"/>
            <p:cNvCxnSpPr/>
            <p:nvPr/>
          </p:nvCxnSpPr>
          <p:spPr>
            <a:xfrm rot="10800000">
              <a:off x="757000" y="428712"/>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3" name="Google Shape;13;p2"/>
            <p:cNvCxnSpPr/>
            <p:nvPr/>
          </p:nvCxnSpPr>
          <p:spPr>
            <a:xfrm rot="10800000">
              <a:off x="757000" y="587456"/>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4" name="Google Shape;14;p2"/>
            <p:cNvCxnSpPr/>
            <p:nvPr/>
          </p:nvCxnSpPr>
          <p:spPr>
            <a:xfrm rot="10800000">
              <a:off x="757000" y="746199"/>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5" name="Google Shape;15;p2"/>
            <p:cNvCxnSpPr/>
            <p:nvPr/>
          </p:nvCxnSpPr>
          <p:spPr>
            <a:xfrm rot="10800000">
              <a:off x="757000" y="904943"/>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6" name="Google Shape;16;p2"/>
            <p:cNvCxnSpPr/>
            <p:nvPr/>
          </p:nvCxnSpPr>
          <p:spPr>
            <a:xfrm rot="10800000">
              <a:off x="757000" y="1063686"/>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7" name="Google Shape;17;p2"/>
            <p:cNvCxnSpPr/>
            <p:nvPr/>
          </p:nvCxnSpPr>
          <p:spPr>
            <a:xfrm rot="10800000">
              <a:off x="757000" y="1222430"/>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8" name="Google Shape;18;p2"/>
            <p:cNvCxnSpPr/>
            <p:nvPr/>
          </p:nvCxnSpPr>
          <p:spPr>
            <a:xfrm rot="10800000">
              <a:off x="757000" y="1381173"/>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9" name="Google Shape;19;p2"/>
            <p:cNvCxnSpPr/>
            <p:nvPr/>
          </p:nvCxnSpPr>
          <p:spPr>
            <a:xfrm rot="10800000">
              <a:off x="757000" y="1539917"/>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20" name="Google Shape;20;p2"/>
            <p:cNvCxnSpPr/>
            <p:nvPr/>
          </p:nvCxnSpPr>
          <p:spPr>
            <a:xfrm rot="10800000">
              <a:off x="757000" y="1698660"/>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21" name="Google Shape;21;p2"/>
            <p:cNvCxnSpPr/>
            <p:nvPr/>
          </p:nvCxnSpPr>
          <p:spPr>
            <a:xfrm rot="10800000">
              <a:off x="757000" y="1857404"/>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22" name="Google Shape;22;p2"/>
            <p:cNvCxnSpPr/>
            <p:nvPr/>
          </p:nvCxnSpPr>
          <p:spPr>
            <a:xfrm rot="10800000">
              <a:off x="757000" y="2016148"/>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23" name="Google Shape;23;p2"/>
            <p:cNvCxnSpPr/>
            <p:nvPr/>
          </p:nvCxnSpPr>
          <p:spPr>
            <a:xfrm rot="10800000">
              <a:off x="757000" y="2174891"/>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24" name="Google Shape;24;p2"/>
            <p:cNvCxnSpPr/>
            <p:nvPr/>
          </p:nvCxnSpPr>
          <p:spPr>
            <a:xfrm rot="10800000">
              <a:off x="757000" y="2333635"/>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25" name="Google Shape;25;p2"/>
            <p:cNvCxnSpPr/>
            <p:nvPr/>
          </p:nvCxnSpPr>
          <p:spPr>
            <a:xfrm rot="10800000">
              <a:off x="757000" y="2492378"/>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26" name="Google Shape;26;p2"/>
            <p:cNvCxnSpPr/>
            <p:nvPr/>
          </p:nvCxnSpPr>
          <p:spPr>
            <a:xfrm rot="10800000">
              <a:off x="757000" y="2651122"/>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27" name="Google Shape;27;p2"/>
            <p:cNvCxnSpPr/>
            <p:nvPr/>
          </p:nvCxnSpPr>
          <p:spPr>
            <a:xfrm rot="10800000">
              <a:off x="757000" y="2809865"/>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28" name="Google Shape;28;p2"/>
            <p:cNvCxnSpPr/>
            <p:nvPr/>
          </p:nvCxnSpPr>
          <p:spPr>
            <a:xfrm rot="10800000">
              <a:off x="757000" y="2968609"/>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29" name="Google Shape;29;p2"/>
            <p:cNvCxnSpPr/>
            <p:nvPr/>
          </p:nvCxnSpPr>
          <p:spPr>
            <a:xfrm rot="10800000">
              <a:off x="757000" y="3127352"/>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0" name="Google Shape;30;p2"/>
            <p:cNvCxnSpPr/>
            <p:nvPr/>
          </p:nvCxnSpPr>
          <p:spPr>
            <a:xfrm rot="10800000">
              <a:off x="757000" y="3286096"/>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1" name="Google Shape;31;p2"/>
            <p:cNvCxnSpPr/>
            <p:nvPr/>
          </p:nvCxnSpPr>
          <p:spPr>
            <a:xfrm rot="10800000">
              <a:off x="757000" y="3444840"/>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2" name="Google Shape;32;p2"/>
            <p:cNvCxnSpPr/>
            <p:nvPr/>
          </p:nvCxnSpPr>
          <p:spPr>
            <a:xfrm rot="10800000">
              <a:off x="757000" y="3603583"/>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3" name="Google Shape;33;p2"/>
            <p:cNvCxnSpPr/>
            <p:nvPr/>
          </p:nvCxnSpPr>
          <p:spPr>
            <a:xfrm rot="10800000">
              <a:off x="757000" y="3762327"/>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4" name="Google Shape;34;p2"/>
            <p:cNvCxnSpPr/>
            <p:nvPr/>
          </p:nvCxnSpPr>
          <p:spPr>
            <a:xfrm rot="10800000">
              <a:off x="757000" y="3921070"/>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5" name="Google Shape;35;p2"/>
            <p:cNvCxnSpPr/>
            <p:nvPr/>
          </p:nvCxnSpPr>
          <p:spPr>
            <a:xfrm rot="10800000">
              <a:off x="757000" y="4079814"/>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6" name="Google Shape;36;p2"/>
            <p:cNvCxnSpPr/>
            <p:nvPr/>
          </p:nvCxnSpPr>
          <p:spPr>
            <a:xfrm rot="10800000">
              <a:off x="757000" y="4238557"/>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7" name="Google Shape;37;p2"/>
            <p:cNvCxnSpPr/>
            <p:nvPr/>
          </p:nvCxnSpPr>
          <p:spPr>
            <a:xfrm rot="10800000">
              <a:off x="757000" y="4397301"/>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8" name="Google Shape;38;p2"/>
            <p:cNvCxnSpPr/>
            <p:nvPr/>
          </p:nvCxnSpPr>
          <p:spPr>
            <a:xfrm rot="10800000">
              <a:off x="757000" y="4556044"/>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9" name="Google Shape;39;p2"/>
            <p:cNvCxnSpPr/>
            <p:nvPr/>
          </p:nvCxnSpPr>
          <p:spPr>
            <a:xfrm rot="10800000">
              <a:off x="757000" y="4714788"/>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40" name="Google Shape;40;p2"/>
            <p:cNvCxnSpPr/>
            <p:nvPr/>
          </p:nvCxnSpPr>
          <p:spPr>
            <a:xfrm rot="10800000">
              <a:off x="757000" y="4873531"/>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41" name="Google Shape;41;p2"/>
            <p:cNvCxnSpPr/>
            <p:nvPr/>
          </p:nvCxnSpPr>
          <p:spPr>
            <a:xfrm rot="10800000">
              <a:off x="757000" y="5032275"/>
              <a:ext cx="8396700" cy="0"/>
            </a:xfrm>
            <a:prstGeom prst="straightConnector1">
              <a:avLst/>
            </a:prstGeom>
            <a:noFill/>
            <a:ln w="9525" cap="flat" cmpd="sng">
              <a:solidFill>
                <a:srgbClr val="210A5B"/>
              </a:solidFill>
              <a:prstDash val="solid"/>
              <a:round/>
              <a:headEnd type="none" w="med" len="med"/>
              <a:tailEnd type="none" w="med" len="med"/>
            </a:ln>
          </p:spPr>
        </p:cxnSp>
      </p:grpSp>
      <p:grpSp>
        <p:nvGrpSpPr>
          <p:cNvPr id="42" name="Google Shape;42;p2"/>
          <p:cNvGrpSpPr/>
          <p:nvPr/>
        </p:nvGrpSpPr>
        <p:grpSpPr>
          <a:xfrm>
            <a:off x="25250" y="-43"/>
            <a:ext cx="731775" cy="5143393"/>
            <a:chOff x="25250" y="-43"/>
            <a:chExt cx="731775" cy="5143393"/>
          </a:xfrm>
        </p:grpSpPr>
        <p:sp>
          <p:nvSpPr>
            <p:cNvPr id="43" name="Google Shape;43;p2"/>
            <p:cNvSpPr/>
            <p:nvPr/>
          </p:nvSpPr>
          <p:spPr>
            <a:xfrm rot="-5400000">
              <a:off x="-2148879" y="2313691"/>
              <a:ext cx="5143393" cy="515925"/>
            </a:xfrm>
            <a:custGeom>
              <a:avLst/>
              <a:gdLst/>
              <a:ahLst/>
              <a:cxnLst/>
              <a:rect l="l" t="t" r="r" b="b"/>
              <a:pathLst>
                <a:path w="169288" h="17380" extrusionOk="0">
                  <a:moveTo>
                    <a:pt x="0" y="17380"/>
                  </a:moveTo>
                  <a:lnTo>
                    <a:pt x="0" y="1"/>
                  </a:lnTo>
                  <a:lnTo>
                    <a:pt x="169288" y="1"/>
                  </a:lnTo>
                  <a:lnTo>
                    <a:pt x="169288" y="17380"/>
                  </a:lnTo>
                  <a:close/>
                </a:path>
              </a:pathLst>
            </a:custGeom>
            <a:gradFill>
              <a:gsLst>
                <a:gs pos="0">
                  <a:srgbClr val="4D4D4D"/>
                </a:gs>
                <a:gs pos="100000">
                  <a:srgbClr val="000000"/>
                </a:gs>
              </a:gsLst>
              <a:lin ang="5400012" scaled="0"/>
            </a:gra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5400000">
              <a:off x="256304" y="4753789"/>
              <a:ext cx="185485" cy="97070"/>
            </a:xfrm>
            <a:custGeom>
              <a:avLst/>
              <a:gdLst/>
              <a:ahLst/>
              <a:cxnLst/>
              <a:rect l="l" t="t" r="r" b="b"/>
              <a:pathLst>
                <a:path w="6105" h="3270" extrusionOk="0">
                  <a:moveTo>
                    <a:pt x="4570" y="3270"/>
                  </a:moveTo>
                  <a:lnTo>
                    <a:pt x="1535" y="3270"/>
                  </a:lnTo>
                  <a:cubicBezTo>
                    <a:pt x="701" y="3270"/>
                    <a:pt x="1" y="2569"/>
                    <a:pt x="1" y="1735"/>
                  </a:cubicBezTo>
                  <a:lnTo>
                    <a:pt x="1" y="1535"/>
                  </a:lnTo>
                  <a:cubicBezTo>
                    <a:pt x="1"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5400000">
              <a:off x="269186" y="4753789"/>
              <a:ext cx="185485" cy="97070"/>
            </a:xfrm>
            <a:custGeom>
              <a:avLst/>
              <a:gdLst/>
              <a:ahLst/>
              <a:cxnLst/>
              <a:rect l="l" t="t" r="r" b="b"/>
              <a:pathLst>
                <a:path w="6105" h="3270" extrusionOk="0">
                  <a:moveTo>
                    <a:pt x="1535" y="0"/>
                  </a:moveTo>
                  <a:cubicBezTo>
                    <a:pt x="701" y="0"/>
                    <a:pt x="1" y="701"/>
                    <a:pt x="1" y="1535"/>
                  </a:cubicBezTo>
                  <a:lnTo>
                    <a:pt x="1" y="1735"/>
                  </a:lnTo>
                  <a:cubicBezTo>
                    <a:pt x="1"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5400000">
              <a:off x="174681" y="4663511"/>
              <a:ext cx="50708" cy="349571"/>
            </a:xfrm>
            <a:custGeom>
              <a:avLst/>
              <a:gdLst/>
              <a:ahLst/>
              <a:cxnLst/>
              <a:rect l="l" t="t" r="r" b="b"/>
              <a:pathLst>
                <a:path w="1669" h="11776" extrusionOk="0">
                  <a:moveTo>
                    <a:pt x="835" y="11776"/>
                  </a:moveTo>
                  <a:lnTo>
                    <a:pt x="835" y="11776"/>
                  </a:lnTo>
                  <a:cubicBezTo>
                    <a:pt x="368" y="11776"/>
                    <a:pt x="1" y="11409"/>
                    <a:pt x="1" y="10942"/>
                  </a:cubicBezTo>
                  <a:lnTo>
                    <a:pt x="1" y="834"/>
                  </a:lnTo>
                  <a:cubicBezTo>
                    <a:pt x="1" y="401"/>
                    <a:pt x="368" y="0"/>
                    <a:pt x="835" y="0"/>
                  </a:cubicBezTo>
                  <a:lnTo>
                    <a:pt x="835" y="0"/>
                  </a:lnTo>
                  <a:cubicBezTo>
                    <a:pt x="1268" y="0"/>
                    <a:pt x="1668" y="401"/>
                    <a:pt x="1668" y="834"/>
                  </a:cubicBezTo>
                  <a:lnTo>
                    <a:pt x="1668" y="10942"/>
                  </a:lnTo>
                  <a:cubicBezTo>
                    <a:pt x="1668" y="11409"/>
                    <a:pt x="1268"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5400000">
              <a:off x="174681" y="4591566"/>
              <a:ext cx="50708" cy="349571"/>
            </a:xfrm>
            <a:custGeom>
              <a:avLst/>
              <a:gdLst/>
              <a:ahLst/>
              <a:cxnLst/>
              <a:rect l="l" t="t" r="r" b="b"/>
              <a:pathLst>
                <a:path w="1669" h="11776" extrusionOk="0">
                  <a:moveTo>
                    <a:pt x="835" y="11776"/>
                  </a:moveTo>
                  <a:lnTo>
                    <a:pt x="835" y="11776"/>
                  </a:lnTo>
                  <a:cubicBezTo>
                    <a:pt x="401" y="11776"/>
                    <a:pt x="1" y="11409"/>
                    <a:pt x="1" y="10942"/>
                  </a:cubicBezTo>
                  <a:lnTo>
                    <a:pt x="1" y="834"/>
                  </a:lnTo>
                  <a:cubicBezTo>
                    <a:pt x="1" y="401"/>
                    <a:pt x="401"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5400000">
              <a:off x="256304" y="4381849"/>
              <a:ext cx="185485" cy="97070"/>
            </a:xfrm>
            <a:custGeom>
              <a:avLst/>
              <a:gdLst/>
              <a:ahLst/>
              <a:cxnLst/>
              <a:rect l="l" t="t" r="r" b="b"/>
              <a:pathLst>
                <a:path w="6105" h="3270" extrusionOk="0">
                  <a:moveTo>
                    <a:pt x="4571" y="3270"/>
                  </a:moveTo>
                  <a:lnTo>
                    <a:pt x="1535" y="3270"/>
                  </a:lnTo>
                  <a:cubicBezTo>
                    <a:pt x="668" y="3270"/>
                    <a:pt x="1" y="2569"/>
                    <a:pt x="1" y="1735"/>
                  </a:cubicBezTo>
                  <a:lnTo>
                    <a:pt x="1" y="1535"/>
                  </a:lnTo>
                  <a:cubicBezTo>
                    <a:pt x="1" y="701"/>
                    <a:pt x="701" y="1"/>
                    <a:pt x="1535" y="1"/>
                  </a:cubicBezTo>
                  <a:lnTo>
                    <a:pt x="4571" y="1"/>
                  </a:lnTo>
                  <a:cubicBezTo>
                    <a:pt x="5404" y="1"/>
                    <a:pt x="6105" y="701"/>
                    <a:pt x="6105" y="1535"/>
                  </a:cubicBezTo>
                  <a:lnTo>
                    <a:pt x="6105" y="1735"/>
                  </a:lnTo>
                  <a:cubicBezTo>
                    <a:pt x="6105" y="2569"/>
                    <a:pt x="5404" y="3270"/>
                    <a:pt x="4571"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5400000">
              <a:off x="269186" y="4381849"/>
              <a:ext cx="185485" cy="97070"/>
            </a:xfrm>
            <a:custGeom>
              <a:avLst/>
              <a:gdLst/>
              <a:ahLst/>
              <a:cxnLst/>
              <a:rect l="l" t="t" r="r" b="b"/>
              <a:pathLst>
                <a:path w="6105" h="3270" extrusionOk="0">
                  <a:moveTo>
                    <a:pt x="1535" y="0"/>
                  </a:moveTo>
                  <a:cubicBezTo>
                    <a:pt x="701" y="0"/>
                    <a:pt x="1" y="701"/>
                    <a:pt x="1" y="1535"/>
                  </a:cubicBezTo>
                  <a:lnTo>
                    <a:pt x="1" y="1735"/>
                  </a:lnTo>
                  <a:cubicBezTo>
                    <a:pt x="1" y="2569"/>
                    <a:pt x="668" y="3269"/>
                    <a:pt x="1535" y="3269"/>
                  </a:cubicBezTo>
                  <a:lnTo>
                    <a:pt x="4571" y="3269"/>
                  </a:lnTo>
                  <a:cubicBezTo>
                    <a:pt x="5404" y="3269"/>
                    <a:pt x="6105" y="2569"/>
                    <a:pt x="6105" y="1735"/>
                  </a:cubicBezTo>
                  <a:lnTo>
                    <a:pt x="6105" y="1535"/>
                  </a:lnTo>
                  <a:cubicBezTo>
                    <a:pt x="6105" y="701"/>
                    <a:pt x="5404" y="0"/>
                    <a:pt x="4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5400000">
              <a:off x="174681" y="4292575"/>
              <a:ext cx="50708" cy="349571"/>
            </a:xfrm>
            <a:custGeom>
              <a:avLst/>
              <a:gdLst/>
              <a:ahLst/>
              <a:cxnLst/>
              <a:rect l="l" t="t" r="r" b="b"/>
              <a:pathLst>
                <a:path w="1669" h="11776" extrusionOk="0">
                  <a:moveTo>
                    <a:pt x="834" y="11776"/>
                  </a:moveTo>
                  <a:lnTo>
                    <a:pt x="834" y="11776"/>
                  </a:lnTo>
                  <a:cubicBezTo>
                    <a:pt x="401" y="11776"/>
                    <a:pt x="0" y="11409"/>
                    <a:pt x="0" y="10942"/>
                  </a:cubicBezTo>
                  <a:lnTo>
                    <a:pt x="0" y="834"/>
                  </a:lnTo>
                  <a:cubicBezTo>
                    <a:pt x="0" y="401"/>
                    <a:pt x="401"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5400000">
              <a:off x="174696" y="4219612"/>
              <a:ext cx="50678" cy="349571"/>
            </a:xfrm>
            <a:custGeom>
              <a:avLst/>
              <a:gdLst/>
              <a:ahLst/>
              <a:cxnLst/>
              <a:rect l="l" t="t" r="r" b="b"/>
              <a:pathLst>
                <a:path w="1668" h="11776" extrusionOk="0">
                  <a:moveTo>
                    <a:pt x="834" y="11776"/>
                  </a:moveTo>
                  <a:lnTo>
                    <a:pt x="834" y="11776"/>
                  </a:lnTo>
                  <a:cubicBezTo>
                    <a:pt x="400" y="11776"/>
                    <a:pt x="0" y="11409"/>
                    <a:pt x="0" y="10942"/>
                  </a:cubicBezTo>
                  <a:lnTo>
                    <a:pt x="0" y="834"/>
                  </a:lnTo>
                  <a:cubicBezTo>
                    <a:pt x="0" y="401"/>
                    <a:pt x="400"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rot="-5400000">
              <a:off x="256805" y="4010411"/>
              <a:ext cx="184483" cy="97070"/>
            </a:xfrm>
            <a:custGeom>
              <a:avLst/>
              <a:gdLst/>
              <a:ahLst/>
              <a:cxnLst/>
              <a:rect l="l" t="t" r="r" b="b"/>
              <a:pathLst>
                <a:path w="6072" h="3270" extrusionOk="0">
                  <a:moveTo>
                    <a:pt x="4571" y="3270"/>
                  </a:moveTo>
                  <a:lnTo>
                    <a:pt x="1502" y="3270"/>
                  </a:lnTo>
                  <a:cubicBezTo>
                    <a:pt x="668" y="3270"/>
                    <a:pt x="1" y="2569"/>
                    <a:pt x="1" y="1735"/>
                  </a:cubicBezTo>
                  <a:lnTo>
                    <a:pt x="1" y="1535"/>
                  </a:lnTo>
                  <a:cubicBezTo>
                    <a:pt x="1" y="701"/>
                    <a:pt x="668" y="1"/>
                    <a:pt x="1502" y="1"/>
                  </a:cubicBezTo>
                  <a:lnTo>
                    <a:pt x="4571" y="1"/>
                  </a:lnTo>
                  <a:cubicBezTo>
                    <a:pt x="5405" y="1"/>
                    <a:pt x="6072" y="701"/>
                    <a:pt x="6072" y="1535"/>
                  </a:cubicBezTo>
                  <a:lnTo>
                    <a:pt x="6072" y="1735"/>
                  </a:lnTo>
                  <a:cubicBezTo>
                    <a:pt x="6072" y="2569"/>
                    <a:pt x="5405" y="3270"/>
                    <a:pt x="4571"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5400000">
              <a:off x="269688" y="4010411"/>
              <a:ext cx="184483" cy="97070"/>
            </a:xfrm>
            <a:custGeom>
              <a:avLst/>
              <a:gdLst/>
              <a:ahLst/>
              <a:cxnLst/>
              <a:rect l="l" t="t" r="r" b="b"/>
              <a:pathLst>
                <a:path w="6072" h="3270" extrusionOk="0">
                  <a:moveTo>
                    <a:pt x="1502" y="0"/>
                  </a:moveTo>
                  <a:cubicBezTo>
                    <a:pt x="668" y="0"/>
                    <a:pt x="1" y="701"/>
                    <a:pt x="1" y="1535"/>
                  </a:cubicBezTo>
                  <a:lnTo>
                    <a:pt x="1" y="1735"/>
                  </a:lnTo>
                  <a:cubicBezTo>
                    <a:pt x="1" y="2569"/>
                    <a:pt x="668" y="3269"/>
                    <a:pt x="1502" y="3269"/>
                  </a:cubicBezTo>
                  <a:lnTo>
                    <a:pt x="4571" y="3269"/>
                  </a:lnTo>
                  <a:cubicBezTo>
                    <a:pt x="5405" y="3269"/>
                    <a:pt x="6072" y="2569"/>
                    <a:pt x="6072" y="1735"/>
                  </a:cubicBezTo>
                  <a:lnTo>
                    <a:pt x="6072" y="1535"/>
                  </a:lnTo>
                  <a:cubicBezTo>
                    <a:pt x="6072" y="701"/>
                    <a:pt x="5405" y="0"/>
                    <a:pt x="4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5400000">
              <a:off x="174681" y="3920635"/>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5400000">
              <a:off x="174696" y="3847672"/>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5400000">
              <a:off x="256304" y="363897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38" y="1"/>
                    <a:pt x="6105" y="701"/>
                    <a:pt x="6105" y="1535"/>
                  </a:cubicBezTo>
                  <a:lnTo>
                    <a:pt x="6105" y="1735"/>
                  </a:lnTo>
                  <a:cubicBezTo>
                    <a:pt x="6105" y="2569"/>
                    <a:pt x="5438"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rot="-5400000">
              <a:off x="269186" y="363897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38" y="3269"/>
                    <a:pt x="6105" y="2569"/>
                    <a:pt x="6105" y="1735"/>
                  </a:cubicBezTo>
                  <a:lnTo>
                    <a:pt x="6105" y="1535"/>
                  </a:lnTo>
                  <a:cubicBezTo>
                    <a:pt x="6105" y="701"/>
                    <a:pt x="5438"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rot="-5400000">
              <a:off x="174681" y="3548696"/>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5400000">
              <a:off x="174681" y="3475718"/>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rot="-5400000">
              <a:off x="256304" y="326703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5400000">
              <a:off x="269186" y="326703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5400000">
              <a:off x="174681" y="3176756"/>
              <a:ext cx="50708" cy="349571"/>
            </a:xfrm>
            <a:custGeom>
              <a:avLst/>
              <a:gdLst/>
              <a:ahLst/>
              <a:cxnLst/>
              <a:rect l="l" t="t" r="r" b="b"/>
              <a:pathLst>
                <a:path w="1669" h="11776" extrusionOk="0">
                  <a:moveTo>
                    <a:pt x="834" y="11776"/>
                  </a:moveTo>
                  <a:lnTo>
                    <a:pt x="834" y="11776"/>
                  </a:lnTo>
                  <a:cubicBezTo>
                    <a:pt x="367" y="11776"/>
                    <a:pt x="1" y="11409"/>
                    <a:pt x="1" y="10942"/>
                  </a:cubicBezTo>
                  <a:lnTo>
                    <a:pt x="1" y="834"/>
                  </a:lnTo>
                  <a:cubicBezTo>
                    <a:pt x="1"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5400000">
              <a:off x="174681" y="3103778"/>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5400000">
              <a:off x="256304" y="2895094"/>
              <a:ext cx="185485" cy="97070"/>
            </a:xfrm>
            <a:custGeom>
              <a:avLst/>
              <a:gdLst/>
              <a:ahLst/>
              <a:cxnLst/>
              <a:rect l="l" t="t" r="r" b="b"/>
              <a:pathLst>
                <a:path w="6105" h="3270" extrusionOk="0">
                  <a:moveTo>
                    <a:pt x="4570" y="3270"/>
                  </a:moveTo>
                  <a:lnTo>
                    <a:pt x="1535" y="3270"/>
                  </a:lnTo>
                  <a:cubicBezTo>
                    <a:pt x="668" y="3270"/>
                    <a:pt x="1" y="2569"/>
                    <a:pt x="1" y="1735"/>
                  </a:cubicBezTo>
                  <a:lnTo>
                    <a:pt x="1" y="1535"/>
                  </a:lnTo>
                  <a:cubicBezTo>
                    <a:pt x="1"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5400000">
              <a:off x="269186" y="2895094"/>
              <a:ext cx="185485" cy="97070"/>
            </a:xfrm>
            <a:custGeom>
              <a:avLst/>
              <a:gdLst/>
              <a:ahLst/>
              <a:cxnLst/>
              <a:rect l="l" t="t" r="r" b="b"/>
              <a:pathLst>
                <a:path w="6105" h="3270" extrusionOk="0">
                  <a:moveTo>
                    <a:pt x="1535" y="0"/>
                  </a:moveTo>
                  <a:cubicBezTo>
                    <a:pt x="701" y="0"/>
                    <a:pt x="1" y="701"/>
                    <a:pt x="1" y="1535"/>
                  </a:cubicBezTo>
                  <a:lnTo>
                    <a:pt x="1" y="1735"/>
                  </a:lnTo>
                  <a:cubicBezTo>
                    <a:pt x="1" y="2569"/>
                    <a:pt x="668"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rot="-5400000">
              <a:off x="174681" y="2805820"/>
              <a:ext cx="50708" cy="349571"/>
            </a:xfrm>
            <a:custGeom>
              <a:avLst/>
              <a:gdLst/>
              <a:ahLst/>
              <a:cxnLst/>
              <a:rect l="l" t="t" r="r" b="b"/>
              <a:pathLst>
                <a:path w="1669" h="11776" extrusionOk="0">
                  <a:moveTo>
                    <a:pt x="834" y="11776"/>
                  </a:moveTo>
                  <a:lnTo>
                    <a:pt x="834" y="11776"/>
                  </a:lnTo>
                  <a:cubicBezTo>
                    <a:pt x="401" y="11776"/>
                    <a:pt x="0" y="11409"/>
                    <a:pt x="0" y="10942"/>
                  </a:cubicBezTo>
                  <a:lnTo>
                    <a:pt x="0" y="834"/>
                  </a:lnTo>
                  <a:cubicBezTo>
                    <a:pt x="0" y="401"/>
                    <a:pt x="401"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5400000">
              <a:off x="174681" y="2732872"/>
              <a:ext cx="50708" cy="349571"/>
            </a:xfrm>
            <a:custGeom>
              <a:avLst/>
              <a:gdLst/>
              <a:ahLst/>
              <a:cxnLst/>
              <a:rect l="l" t="t" r="r" b="b"/>
              <a:pathLst>
                <a:path w="1669" h="11776" extrusionOk="0">
                  <a:moveTo>
                    <a:pt x="835" y="11776"/>
                  </a:moveTo>
                  <a:lnTo>
                    <a:pt x="835" y="11776"/>
                  </a:lnTo>
                  <a:cubicBezTo>
                    <a:pt x="401" y="11776"/>
                    <a:pt x="1" y="11409"/>
                    <a:pt x="1" y="10942"/>
                  </a:cubicBezTo>
                  <a:lnTo>
                    <a:pt x="1" y="834"/>
                  </a:lnTo>
                  <a:cubicBezTo>
                    <a:pt x="1" y="401"/>
                    <a:pt x="401"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5400000">
              <a:off x="256805" y="2523656"/>
              <a:ext cx="184483" cy="97070"/>
            </a:xfrm>
            <a:custGeom>
              <a:avLst/>
              <a:gdLst/>
              <a:ahLst/>
              <a:cxnLst/>
              <a:rect l="l" t="t" r="r" b="b"/>
              <a:pathLst>
                <a:path w="6072" h="3270" extrusionOk="0">
                  <a:moveTo>
                    <a:pt x="4571" y="3270"/>
                  </a:moveTo>
                  <a:lnTo>
                    <a:pt x="1502" y="3270"/>
                  </a:lnTo>
                  <a:cubicBezTo>
                    <a:pt x="668" y="3270"/>
                    <a:pt x="1" y="2569"/>
                    <a:pt x="1" y="1735"/>
                  </a:cubicBezTo>
                  <a:lnTo>
                    <a:pt x="1" y="1535"/>
                  </a:lnTo>
                  <a:cubicBezTo>
                    <a:pt x="1" y="701"/>
                    <a:pt x="668" y="1"/>
                    <a:pt x="1502" y="1"/>
                  </a:cubicBezTo>
                  <a:lnTo>
                    <a:pt x="4571" y="1"/>
                  </a:lnTo>
                  <a:cubicBezTo>
                    <a:pt x="5404" y="1"/>
                    <a:pt x="6072" y="701"/>
                    <a:pt x="6072" y="1535"/>
                  </a:cubicBezTo>
                  <a:lnTo>
                    <a:pt x="6072" y="1735"/>
                  </a:lnTo>
                  <a:cubicBezTo>
                    <a:pt x="6072" y="2569"/>
                    <a:pt x="5404" y="3270"/>
                    <a:pt x="4571"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rot="-5400000">
              <a:off x="269688" y="2523656"/>
              <a:ext cx="184483" cy="97070"/>
            </a:xfrm>
            <a:custGeom>
              <a:avLst/>
              <a:gdLst/>
              <a:ahLst/>
              <a:cxnLst/>
              <a:rect l="l" t="t" r="r" b="b"/>
              <a:pathLst>
                <a:path w="6072" h="3270" extrusionOk="0">
                  <a:moveTo>
                    <a:pt x="1502" y="0"/>
                  </a:moveTo>
                  <a:cubicBezTo>
                    <a:pt x="668" y="0"/>
                    <a:pt x="1" y="701"/>
                    <a:pt x="1" y="1535"/>
                  </a:cubicBezTo>
                  <a:lnTo>
                    <a:pt x="1" y="1735"/>
                  </a:lnTo>
                  <a:cubicBezTo>
                    <a:pt x="1" y="2569"/>
                    <a:pt x="668" y="3269"/>
                    <a:pt x="1502" y="3269"/>
                  </a:cubicBezTo>
                  <a:lnTo>
                    <a:pt x="4571" y="3269"/>
                  </a:lnTo>
                  <a:cubicBezTo>
                    <a:pt x="5404" y="3269"/>
                    <a:pt x="6072" y="2569"/>
                    <a:pt x="6072" y="1735"/>
                  </a:cubicBezTo>
                  <a:lnTo>
                    <a:pt x="6072" y="1535"/>
                  </a:lnTo>
                  <a:cubicBezTo>
                    <a:pt x="6072" y="701"/>
                    <a:pt x="5404" y="0"/>
                    <a:pt x="4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rot="-5400000">
              <a:off x="174681" y="2433880"/>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5400000">
              <a:off x="174696" y="2360917"/>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5400000">
              <a:off x="256304" y="2152218"/>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38" y="1"/>
                    <a:pt x="6105" y="701"/>
                    <a:pt x="6105" y="1535"/>
                  </a:cubicBezTo>
                  <a:lnTo>
                    <a:pt x="6105" y="1735"/>
                  </a:lnTo>
                  <a:cubicBezTo>
                    <a:pt x="6105" y="2569"/>
                    <a:pt x="5438"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5400000">
              <a:off x="269186" y="2152218"/>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38" y="3269"/>
                    <a:pt x="6105" y="2569"/>
                    <a:pt x="6105" y="1735"/>
                  </a:cubicBezTo>
                  <a:lnTo>
                    <a:pt x="6105" y="1535"/>
                  </a:lnTo>
                  <a:cubicBezTo>
                    <a:pt x="6105" y="701"/>
                    <a:pt x="5438"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5400000">
              <a:off x="174681" y="2061941"/>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rot="-5400000">
              <a:off x="174696" y="1988978"/>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rot="-5400000">
              <a:off x="256304" y="1780278"/>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rot="-5400000">
              <a:off x="269186" y="1780278"/>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rot="-5400000">
              <a:off x="174681" y="1690001"/>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rot="-5400000">
              <a:off x="174681" y="1618056"/>
              <a:ext cx="50708" cy="349571"/>
            </a:xfrm>
            <a:custGeom>
              <a:avLst/>
              <a:gdLst/>
              <a:ahLst/>
              <a:cxnLst/>
              <a:rect l="l" t="t" r="r" b="b"/>
              <a:pathLst>
                <a:path w="1669" h="11776" extrusionOk="0">
                  <a:moveTo>
                    <a:pt x="835" y="11776"/>
                  </a:moveTo>
                  <a:lnTo>
                    <a:pt x="835" y="11776"/>
                  </a:lnTo>
                  <a:cubicBezTo>
                    <a:pt x="401" y="11776"/>
                    <a:pt x="1" y="11409"/>
                    <a:pt x="1" y="10942"/>
                  </a:cubicBezTo>
                  <a:lnTo>
                    <a:pt x="1" y="834"/>
                  </a:lnTo>
                  <a:cubicBezTo>
                    <a:pt x="1" y="401"/>
                    <a:pt x="401"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rot="-5400000">
              <a:off x="256304" y="1408339"/>
              <a:ext cx="185485" cy="97070"/>
            </a:xfrm>
            <a:custGeom>
              <a:avLst/>
              <a:gdLst/>
              <a:ahLst/>
              <a:cxnLst/>
              <a:rect l="l" t="t" r="r" b="b"/>
              <a:pathLst>
                <a:path w="6105" h="3270" extrusionOk="0">
                  <a:moveTo>
                    <a:pt x="4570" y="3270"/>
                  </a:moveTo>
                  <a:lnTo>
                    <a:pt x="1535" y="3270"/>
                  </a:lnTo>
                  <a:cubicBezTo>
                    <a:pt x="668" y="3270"/>
                    <a:pt x="0" y="2569"/>
                    <a:pt x="0" y="1735"/>
                  </a:cubicBezTo>
                  <a:lnTo>
                    <a:pt x="0" y="1535"/>
                  </a:lnTo>
                  <a:cubicBezTo>
                    <a:pt x="0" y="701"/>
                    <a:pt x="668"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rot="-5400000">
              <a:off x="269186" y="1408339"/>
              <a:ext cx="185485" cy="97070"/>
            </a:xfrm>
            <a:custGeom>
              <a:avLst/>
              <a:gdLst/>
              <a:ahLst/>
              <a:cxnLst/>
              <a:rect l="l" t="t" r="r" b="b"/>
              <a:pathLst>
                <a:path w="6105" h="3270" extrusionOk="0">
                  <a:moveTo>
                    <a:pt x="1535" y="0"/>
                  </a:moveTo>
                  <a:cubicBezTo>
                    <a:pt x="668" y="0"/>
                    <a:pt x="0" y="701"/>
                    <a:pt x="0" y="1535"/>
                  </a:cubicBezTo>
                  <a:lnTo>
                    <a:pt x="0" y="1735"/>
                  </a:lnTo>
                  <a:cubicBezTo>
                    <a:pt x="0" y="2569"/>
                    <a:pt x="668"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rot="-5400000">
              <a:off x="174681" y="1319064"/>
              <a:ext cx="50708" cy="349571"/>
            </a:xfrm>
            <a:custGeom>
              <a:avLst/>
              <a:gdLst/>
              <a:ahLst/>
              <a:cxnLst/>
              <a:rect l="l" t="t" r="r" b="b"/>
              <a:pathLst>
                <a:path w="1669" h="11776" extrusionOk="0">
                  <a:moveTo>
                    <a:pt x="834" y="11776"/>
                  </a:moveTo>
                  <a:lnTo>
                    <a:pt x="834" y="11776"/>
                  </a:lnTo>
                  <a:cubicBezTo>
                    <a:pt x="400" y="11776"/>
                    <a:pt x="0" y="11409"/>
                    <a:pt x="0" y="10942"/>
                  </a:cubicBezTo>
                  <a:lnTo>
                    <a:pt x="0" y="834"/>
                  </a:lnTo>
                  <a:cubicBezTo>
                    <a:pt x="0" y="401"/>
                    <a:pt x="400"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rot="-5400000">
              <a:off x="174681" y="1246117"/>
              <a:ext cx="50708" cy="349571"/>
            </a:xfrm>
            <a:custGeom>
              <a:avLst/>
              <a:gdLst/>
              <a:ahLst/>
              <a:cxnLst/>
              <a:rect l="l" t="t" r="r" b="b"/>
              <a:pathLst>
                <a:path w="1669" h="11776" extrusionOk="0">
                  <a:moveTo>
                    <a:pt x="835" y="11776"/>
                  </a:moveTo>
                  <a:lnTo>
                    <a:pt x="835" y="11776"/>
                  </a:lnTo>
                  <a:cubicBezTo>
                    <a:pt x="368" y="11776"/>
                    <a:pt x="1" y="11409"/>
                    <a:pt x="1" y="10942"/>
                  </a:cubicBezTo>
                  <a:lnTo>
                    <a:pt x="1" y="834"/>
                  </a:lnTo>
                  <a:cubicBezTo>
                    <a:pt x="1" y="401"/>
                    <a:pt x="368"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rot="-5400000">
              <a:off x="256805" y="1036901"/>
              <a:ext cx="184483" cy="97070"/>
            </a:xfrm>
            <a:custGeom>
              <a:avLst/>
              <a:gdLst/>
              <a:ahLst/>
              <a:cxnLst/>
              <a:rect l="l" t="t" r="r" b="b"/>
              <a:pathLst>
                <a:path w="6072" h="3270" extrusionOk="0">
                  <a:moveTo>
                    <a:pt x="4570" y="3270"/>
                  </a:moveTo>
                  <a:lnTo>
                    <a:pt x="1502" y="3270"/>
                  </a:lnTo>
                  <a:cubicBezTo>
                    <a:pt x="668" y="3270"/>
                    <a:pt x="1" y="2569"/>
                    <a:pt x="1" y="1735"/>
                  </a:cubicBezTo>
                  <a:lnTo>
                    <a:pt x="1" y="1535"/>
                  </a:lnTo>
                  <a:cubicBezTo>
                    <a:pt x="1" y="701"/>
                    <a:pt x="668" y="1"/>
                    <a:pt x="1502" y="1"/>
                  </a:cubicBezTo>
                  <a:lnTo>
                    <a:pt x="4570" y="1"/>
                  </a:lnTo>
                  <a:cubicBezTo>
                    <a:pt x="5404" y="1"/>
                    <a:pt x="6072" y="701"/>
                    <a:pt x="6072" y="1535"/>
                  </a:cubicBezTo>
                  <a:lnTo>
                    <a:pt x="6072" y="1735"/>
                  </a:lnTo>
                  <a:cubicBezTo>
                    <a:pt x="6072"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rot="-5400000">
              <a:off x="269688" y="1036901"/>
              <a:ext cx="184483" cy="97070"/>
            </a:xfrm>
            <a:custGeom>
              <a:avLst/>
              <a:gdLst/>
              <a:ahLst/>
              <a:cxnLst/>
              <a:rect l="l" t="t" r="r" b="b"/>
              <a:pathLst>
                <a:path w="6072" h="3270" extrusionOk="0">
                  <a:moveTo>
                    <a:pt x="1502" y="0"/>
                  </a:moveTo>
                  <a:cubicBezTo>
                    <a:pt x="668" y="0"/>
                    <a:pt x="1" y="701"/>
                    <a:pt x="1" y="1535"/>
                  </a:cubicBezTo>
                  <a:lnTo>
                    <a:pt x="1" y="1735"/>
                  </a:lnTo>
                  <a:cubicBezTo>
                    <a:pt x="1" y="2569"/>
                    <a:pt x="668" y="3269"/>
                    <a:pt x="1502" y="3269"/>
                  </a:cubicBezTo>
                  <a:lnTo>
                    <a:pt x="4570" y="3269"/>
                  </a:lnTo>
                  <a:cubicBezTo>
                    <a:pt x="5404" y="3269"/>
                    <a:pt x="6072" y="2569"/>
                    <a:pt x="6072" y="1735"/>
                  </a:cubicBezTo>
                  <a:lnTo>
                    <a:pt x="6072" y="1535"/>
                  </a:lnTo>
                  <a:cubicBezTo>
                    <a:pt x="6072"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rot="-5400000">
              <a:off x="174681" y="947125"/>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rot="-5400000">
              <a:off x="174681" y="874177"/>
              <a:ext cx="50708" cy="349571"/>
            </a:xfrm>
            <a:custGeom>
              <a:avLst/>
              <a:gdLst/>
              <a:ahLst/>
              <a:cxnLst/>
              <a:rect l="l" t="t" r="r" b="b"/>
              <a:pathLst>
                <a:path w="1669" h="11776" extrusionOk="0">
                  <a:moveTo>
                    <a:pt x="835" y="11776"/>
                  </a:moveTo>
                  <a:lnTo>
                    <a:pt x="835" y="11776"/>
                  </a:lnTo>
                  <a:cubicBezTo>
                    <a:pt x="368" y="11776"/>
                    <a:pt x="1" y="11409"/>
                    <a:pt x="1" y="10942"/>
                  </a:cubicBezTo>
                  <a:lnTo>
                    <a:pt x="1" y="834"/>
                  </a:lnTo>
                  <a:cubicBezTo>
                    <a:pt x="1" y="401"/>
                    <a:pt x="368"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rot="-5400000">
              <a:off x="256304" y="66546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37" y="1"/>
                    <a:pt x="6105" y="701"/>
                    <a:pt x="6105" y="1535"/>
                  </a:cubicBezTo>
                  <a:lnTo>
                    <a:pt x="6105" y="1735"/>
                  </a:lnTo>
                  <a:cubicBezTo>
                    <a:pt x="6105" y="2569"/>
                    <a:pt x="5437"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rot="-5400000">
              <a:off x="269186" y="66546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37" y="3269"/>
                    <a:pt x="6105" y="2569"/>
                    <a:pt x="6105" y="1735"/>
                  </a:cubicBezTo>
                  <a:lnTo>
                    <a:pt x="6105" y="1535"/>
                  </a:lnTo>
                  <a:cubicBezTo>
                    <a:pt x="6105" y="701"/>
                    <a:pt x="5437"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rot="-5400000">
              <a:off x="174681" y="575186"/>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rot="-5400000">
              <a:off x="174696" y="50222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rot="-5400000">
              <a:off x="256304" y="29352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rot="-5400000">
              <a:off x="174681" y="203246"/>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 name="Google Shape;94;p2"/>
            <p:cNvGrpSpPr/>
            <p:nvPr/>
          </p:nvGrpSpPr>
          <p:grpSpPr>
            <a:xfrm>
              <a:off x="25250" y="249316"/>
              <a:ext cx="385214" cy="185485"/>
              <a:chOff x="25250" y="249316"/>
              <a:chExt cx="385214" cy="185485"/>
            </a:xfrm>
          </p:grpSpPr>
          <p:sp>
            <p:nvSpPr>
              <p:cNvPr id="95" name="Google Shape;95;p2"/>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98;p2"/>
            <p:cNvGrpSpPr/>
            <p:nvPr/>
          </p:nvGrpSpPr>
          <p:grpSpPr>
            <a:xfrm>
              <a:off x="25250" y="621253"/>
              <a:ext cx="385214" cy="185485"/>
              <a:chOff x="25250" y="249316"/>
              <a:chExt cx="385214" cy="185485"/>
            </a:xfrm>
          </p:grpSpPr>
          <p:sp>
            <p:nvSpPr>
              <p:cNvPr id="99" name="Google Shape;99;p2"/>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2"/>
            <p:cNvGrpSpPr/>
            <p:nvPr/>
          </p:nvGrpSpPr>
          <p:grpSpPr>
            <a:xfrm>
              <a:off x="25250" y="992691"/>
              <a:ext cx="385214" cy="185485"/>
              <a:chOff x="25250" y="249316"/>
              <a:chExt cx="385214" cy="185485"/>
            </a:xfrm>
          </p:grpSpPr>
          <p:sp>
            <p:nvSpPr>
              <p:cNvPr id="103" name="Google Shape;103;p2"/>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06;p2"/>
            <p:cNvGrpSpPr/>
            <p:nvPr/>
          </p:nvGrpSpPr>
          <p:grpSpPr>
            <a:xfrm>
              <a:off x="25250" y="1364378"/>
              <a:ext cx="385214" cy="185485"/>
              <a:chOff x="25250" y="249316"/>
              <a:chExt cx="385214" cy="185485"/>
            </a:xfrm>
          </p:grpSpPr>
          <p:sp>
            <p:nvSpPr>
              <p:cNvPr id="107" name="Google Shape;107;p2"/>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 name="Google Shape;110;p2"/>
            <p:cNvGrpSpPr/>
            <p:nvPr/>
          </p:nvGrpSpPr>
          <p:grpSpPr>
            <a:xfrm>
              <a:off x="25250" y="1736066"/>
              <a:ext cx="385214" cy="185485"/>
              <a:chOff x="25250" y="249316"/>
              <a:chExt cx="385214" cy="185485"/>
            </a:xfrm>
          </p:grpSpPr>
          <p:sp>
            <p:nvSpPr>
              <p:cNvPr id="111" name="Google Shape;111;p2"/>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 name="Google Shape;114;p2"/>
            <p:cNvGrpSpPr/>
            <p:nvPr/>
          </p:nvGrpSpPr>
          <p:grpSpPr>
            <a:xfrm>
              <a:off x="25250" y="2108003"/>
              <a:ext cx="385214" cy="185485"/>
              <a:chOff x="25250" y="249316"/>
              <a:chExt cx="385214" cy="185485"/>
            </a:xfrm>
          </p:grpSpPr>
          <p:sp>
            <p:nvSpPr>
              <p:cNvPr id="115" name="Google Shape;115;p2"/>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2"/>
            <p:cNvGrpSpPr/>
            <p:nvPr/>
          </p:nvGrpSpPr>
          <p:grpSpPr>
            <a:xfrm>
              <a:off x="25250" y="2479441"/>
              <a:ext cx="385214" cy="185485"/>
              <a:chOff x="25250" y="249316"/>
              <a:chExt cx="385214" cy="185485"/>
            </a:xfrm>
          </p:grpSpPr>
          <p:sp>
            <p:nvSpPr>
              <p:cNvPr id="119" name="Google Shape;119;p2"/>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2"/>
            <p:cNvGrpSpPr/>
            <p:nvPr/>
          </p:nvGrpSpPr>
          <p:grpSpPr>
            <a:xfrm>
              <a:off x="25250" y="2851128"/>
              <a:ext cx="385214" cy="185485"/>
              <a:chOff x="25250" y="249316"/>
              <a:chExt cx="385214" cy="185485"/>
            </a:xfrm>
          </p:grpSpPr>
          <p:sp>
            <p:nvSpPr>
              <p:cNvPr id="123" name="Google Shape;123;p2"/>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126;p2"/>
            <p:cNvGrpSpPr/>
            <p:nvPr/>
          </p:nvGrpSpPr>
          <p:grpSpPr>
            <a:xfrm>
              <a:off x="25250" y="3222828"/>
              <a:ext cx="385214" cy="185485"/>
              <a:chOff x="25250" y="249316"/>
              <a:chExt cx="385214" cy="185485"/>
            </a:xfrm>
          </p:grpSpPr>
          <p:sp>
            <p:nvSpPr>
              <p:cNvPr id="127" name="Google Shape;127;p2"/>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2"/>
            <p:cNvGrpSpPr/>
            <p:nvPr/>
          </p:nvGrpSpPr>
          <p:grpSpPr>
            <a:xfrm>
              <a:off x="25250" y="3594766"/>
              <a:ext cx="385214" cy="185485"/>
              <a:chOff x="25250" y="249316"/>
              <a:chExt cx="385214" cy="185485"/>
            </a:xfrm>
          </p:grpSpPr>
          <p:sp>
            <p:nvSpPr>
              <p:cNvPr id="131" name="Google Shape;131;p2"/>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 name="Google Shape;134;p2"/>
            <p:cNvGrpSpPr/>
            <p:nvPr/>
          </p:nvGrpSpPr>
          <p:grpSpPr>
            <a:xfrm>
              <a:off x="25250" y="3966203"/>
              <a:ext cx="385214" cy="185485"/>
              <a:chOff x="25250" y="249316"/>
              <a:chExt cx="385214" cy="185485"/>
            </a:xfrm>
          </p:grpSpPr>
          <p:sp>
            <p:nvSpPr>
              <p:cNvPr id="135" name="Google Shape;135;p2"/>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2"/>
            <p:cNvGrpSpPr/>
            <p:nvPr/>
          </p:nvGrpSpPr>
          <p:grpSpPr>
            <a:xfrm>
              <a:off x="25250" y="4337891"/>
              <a:ext cx="385214" cy="185485"/>
              <a:chOff x="25250" y="249316"/>
              <a:chExt cx="385214" cy="185485"/>
            </a:xfrm>
          </p:grpSpPr>
          <p:sp>
            <p:nvSpPr>
              <p:cNvPr id="139" name="Google Shape;139;p2"/>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 name="Google Shape;142;p2"/>
            <p:cNvGrpSpPr/>
            <p:nvPr/>
          </p:nvGrpSpPr>
          <p:grpSpPr>
            <a:xfrm>
              <a:off x="25250" y="4709566"/>
              <a:ext cx="385214" cy="185485"/>
              <a:chOff x="25250" y="249316"/>
              <a:chExt cx="385214" cy="185485"/>
            </a:xfrm>
          </p:grpSpPr>
          <p:sp>
            <p:nvSpPr>
              <p:cNvPr id="143" name="Google Shape;143;p2"/>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 name="Google Shape;146;p2"/>
            <p:cNvSpPr/>
            <p:nvPr/>
          </p:nvSpPr>
          <p:spPr>
            <a:xfrm rot="5400000" flipH="1">
              <a:off x="-1852659" y="2533666"/>
              <a:ext cx="5143393" cy="75975"/>
            </a:xfrm>
            <a:custGeom>
              <a:avLst/>
              <a:gdLst/>
              <a:ahLst/>
              <a:cxnLst/>
              <a:rect l="l" t="t" r="r" b="b"/>
              <a:pathLst>
                <a:path w="169288" h="1535" extrusionOk="0">
                  <a:moveTo>
                    <a:pt x="0" y="1534"/>
                  </a:moveTo>
                  <a:lnTo>
                    <a:pt x="0" y="0"/>
                  </a:lnTo>
                  <a:lnTo>
                    <a:pt x="169288" y="0"/>
                  </a:lnTo>
                  <a:lnTo>
                    <a:pt x="169288" y="1534"/>
                  </a:lnTo>
                  <a:close/>
                </a:path>
              </a:pathLst>
            </a:custGeom>
            <a:solidFill>
              <a:srgbClr val="434343"/>
            </a:solidFill>
            <a:ln w="9525" cap="flat" cmpd="sng">
              <a:solidFill>
                <a:srgbClr val="99999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 name="Google Shape;147;p2"/>
          <p:cNvSpPr/>
          <p:nvPr/>
        </p:nvSpPr>
        <p:spPr>
          <a:xfrm>
            <a:off x="63" y="5113583"/>
            <a:ext cx="26093" cy="29889"/>
          </a:xfrm>
          <a:custGeom>
            <a:avLst/>
            <a:gdLst/>
            <a:ahLst/>
            <a:cxnLst/>
            <a:rect l="l" t="t" r="r" b="b"/>
            <a:pathLst>
              <a:path w="237" h="271" extrusionOk="0">
                <a:moveTo>
                  <a:pt x="1" y="0"/>
                </a:moveTo>
                <a:lnTo>
                  <a:pt x="1" y="135"/>
                </a:lnTo>
                <a:cubicBezTo>
                  <a:pt x="41" y="182"/>
                  <a:pt x="82" y="230"/>
                  <a:pt x="122" y="270"/>
                </a:cubicBezTo>
                <a:lnTo>
                  <a:pt x="237" y="270"/>
                </a:lnTo>
                <a:cubicBezTo>
                  <a:pt x="156" y="182"/>
                  <a:pt x="75" y="95"/>
                  <a:pt x="1" y="0"/>
                </a:cubicBezTo>
                <a:close/>
              </a:path>
            </a:pathLst>
          </a:custGeom>
          <a:solidFill>
            <a:srgbClr val="DFC2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txBox="1">
            <a:spLocks noGrp="1"/>
          </p:cNvSpPr>
          <p:nvPr>
            <p:ph type="ctrTitle"/>
          </p:nvPr>
        </p:nvSpPr>
        <p:spPr>
          <a:xfrm>
            <a:off x="2649125" y="1074525"/>
            <a:ext cx="5768700" cy="2837100"/>
          </a:xfrm>
          <a:prstGeom prst="rect">
            <a:avLst/>
          </a:prstGeom>
          <a:effectLst>
            <a:outerShdw blurRad="428625" algn="bl" rotWithShape="0">
              <a:schemeClr val="accent6"/>
            </a:outerShdw>
          </a:effectLst>
        </p:spPr>
        <p:txBody>
          <a:bodyPr spcFirstLastPara="1" wrap="square" lIns="91425" tIns="91425" rIns="91425" bIns="91425" anchor="ctr" anchorCtr="0">
            <a:noAutofit/>
          </a:bodyPr>
          <a:lstStyle>
            <a:lvl1pPr lvl="0" algn="r">
              <a:spcBef>
                <a:spcPts val="0"/>
              </a:spcBef>
              <a:spcAft>
                <a:spcPts val="0"/>
              </a:spcAft>
              <a:buSzPts val="7200"/>
              <a:buNone/>
              <a:defRPr sz="9100">
                <a:solidFill>
                  <a:schemeClr val="accent6"/>
                </a:solidFill>
              </a:defRPr>
            </a:lvl1pPr>
            <a:lvl2pPr lvl="1" algn="ctr">
              <a:lnSpc>
                <a:spcPct val="80000"/>
              </a:lnSpc>
              <a:spcBef>
                <a:spcPts val="0"/>
              </a:spcBef>
              <a:spcAft>
                <a:spcPts val="0"/>
              </a:spcAft>
              <a:buSzPts val="7200"/>
              <a:buNone/>
              <a:defRPr sz="7200"/>
            </a:lvl2pPr>
            <a:lvl3pPr lvl="2" algn="ctr">
              <a:lnSpc>
                <a:spcPct val="80000"/>
              </a:lnSpc>
              <a:spcBef>
                <a:spcPts val="0"/>
              </a:spcBef>
              <a:spcAft>
                <a:spcPts val="0"/>
              </a:spcAft>
              <a:buSzPts val="7200"/>
              <a:buNone/>
              <a:defRPr sz="7200"/>
            </a:lvl3pPr>
            <a:lvl4pPr lvl="3" algn="ctr">
              <a:lnSpc>
                <a:spcPct val="80000"/>
              </a:lnSpc>
              <a:spcBef>
                <a:spcPts val="0"/>
              </a:spcBef>
              <a:spcAft>
                <a:spcPts val="0"/>
              </a:spcAft>
              <a:buSzPts val="7200"/>
              <a:buNone/>
              <a:defRPr sz="7200"/>
            </a:lvl4pPr>
            <a:lvl5pPr lvl="4" algn="ctr">
              <a:lnSpc>
                <a:spcPct val="80000"/>
              </a:lnSpc>
              <a:spcBef>
                <a:spcPts val="0"/>
              </a:spcBef>
              <a:spcAft>
                <a:spcPts val="0"/>
              </a:spcAft>
              <a:buSzPts val="7200"/>
              <a:buNone/>
              <a:defRPr sz="7200"/>
            </a:lvl5pPr>
            <a:lvl6pPr lvl="5" algn="ctr">
              <a:lnSpc>
                <a:spcPct val="80000"/>
              </a:lnSpc>
              <a:spcBef>
                <a:spcPts val="0"/>
              </a:spcBef>
              <a:spcAft>
                <a:spcPts val="0"/>
              </a:spcAft>
              <a:buSzPts val="7200"/>
              <a:buNone/>
              <a:defRPr sz="7200"/>
            </a:lvl6pPr>
            <a:lvl7pPr lvl="6" algn="ctr">
              <a:lnSpc>
                <a:spcPct val="80000"/>
              </a:lnSpc>
              <a:spcBef>
                <a:spcPts val="0"/>
              </a:spcBef>
              <a:spcAft>
                <a:spcPts val="0"/>
              </a:spcAft>
              <a:buSzPts val="7200"/>
              <a:buNone/>
              <a:defRPr sz="7200"/>
            </a:lvl7pPr>
            <a:lvl8pPr lvl="7" algn="ctr">
              <a:lnSpc>
                <a:spcPct val="80000"/>
              </a:lnSpc>
              <a:spcBef>
                <a:spcPts val="0"/>
              </a:spcBef>
              <a:spcAft>
                <a:spcPts val="0"/>
              </a:spcAft>
              <a:buSzPts val="7200"/>
              <a:buNone/>
              <a:defRPr sz="7200"/>
            </a:lvl8pPr>
            <a:lvl9pPr lvl="8" algn="ctr">
              <a:lnSpc>
                <a:spcPct val="80000"/>
              </a:lnSpc>
              <a:spcBef>
                <a:spcPts val="0"/>
              </a:spcBef>
              <a:spcAft>
                <a:spcPts val="0"/>
              </a:spcAft>
              <a:buSzPts val="7200"/>
              <a:buNone/>
              <a:defRPr sz="7200"/>
            </a:lvl9pPr>
          </a:lstStyle>
          <a:p>
            <a:endParaRPr/>
          </a:p>
        </p:txBody>
      </p:sp>
      <p:sp>
        <p:nvSpPr>
          <p:cNvPr id="149" name="Google Shape;149;p2"/>
          <p:cNvSpPr txBox="1">
            <a:spLocks noGrp="1"/>
          </p:cNvSpPr>
          <p:nvPr>
            <p:ph type="subTitle" idx="1"/>
          </p:nvPr>
        </p:nvSpPr>
        <p:spPr>
          <a:xfrm>
            <a:off x="4238625" y="3577875"/>
            <a:ext cx="4179000" cy="4911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SzPts val="2400"/>
              <a:buFont typeface="Arial"/>
              <a:buNone/>
              <a:defRPr sz="1500"/>
            </a:lvl1pPr>
            <a:lvl2pPr lvl="1" algn="ctr">
              <a:lnSpc>
                <a:spcPct val="100000"/>
              </a:lnSpc>
              <a:spcBef>
                <a:spcPts val="0"/>
              </a:spcBef>
              <a:spcAft>
                <a:spcPts val="0"/>
              </a:spcAft>
              <a:buSzPts val="2400"/>
              <a:buFont typeface="Arial"/>
              <a:buNone/>
              <a:defRPr sz="2400">
                <a:latin typeface="Arial"/>
                <a:ea typeface="Arial"/>
                <a:cs typeface="Arial"/>
                <a:sym typeface="Arial"/>
              </a:defRPr>
            </a:lvl2pPr>
            <a:lvl3pPr lvl="2" algn="ctr">
              <a:lnSpc>
                <a:spcPct val="100000"/>
              </a:lnSpc>
              <a:spcBef>
                <a:spcPts val="0"/>
              </a:spcBef>
              <a:spcAft>
                <a:spcPts val="0"/>
              </a:spcAft>
              <a:buSzPts val="2400"/>
              <a:buFont typeface="Arial"/>
              <a:buNone/>
              <a:defRPr sz="2400">
                <a:latin typeface="Arial"/>
                <a:ea typeface="Arial"/>
                <a:cs typeface="Arial"/>
                <a:sym typeface="Arial"/>
              </a:defRPr>
            </a:lvl3pPr>
            <a:lvl4pPr lvl="3" algn="ctr">
              <a:lnSpc>
                <a:spcPct val="100000"/>
              </a:lnSpc>
              <a:spcBef>
                <a:spcPts val="0"/>
              </a:spcBef>
              <a:spcAft>
                <a:spcPts val="0"/>
              </a:spcAft>
              <a:buSzPts val="2400"/>
              <a:buFont typeface="Arial"/>
              <a:buNone/>
              <a:defRPr sz="2400">
                <a:latin typeface="Arial"/>
                <a:ea typeface="Arial"/>
                <a:cs typeface="Arial"/>
                <a:sym typeface="Arial"/>
              </a:defRPr>
            </a:lvl4pPr>
            <a:lvl5pPr lvl="4" algn="ctr">
              <a:lnSpc>
                <a:spcPct val="100000"/>
              </a:lnSpc>
              <a:spcBef>
                <a:spcPts val="0"/>
              </a:spcBef>
              <a:spcAft>
                <a:spcPts val="0"/>
              </a:spcAft>
              <a:buSzPts val="2400"/>
              <a:buFont typeface="Arial"/>
              <a:buNone/>
              <a:defRPr sz="2400">
                <a:latin typeface="Arial"/>
                <a:ea typeface="Arial"/>
                <a:cs typeface="Arial"/>
                <a:sym typeface="Arial"/>
              </a:defRPr>
            </a:lvl5pPr>
            <a:lvl6pPr lvl="5" algn="ctr">
              <a:lnSpc>
                <a:spcPct val="100000"/>
              </a:lnSpc>
              <a:spcBef>
                <a:spcPts val="0"/>
              </a:spcBef>
              <a:spcAft>
                <a:spcPts val="0"/>
              </a:spcAft>
              <a:buSzPts val="2400"/>
              <a:buFont typeface="Arial"/>
              <a:buNone/>
              <a:defRPr sz="2400">
                <a:latin typeface="Arial"/>
                <a:ea typeface="Arial"/>
                <a:cs typeface="Arial"/>
                <a:sym typeface="Arial"/>
              </a:defRPr>
            </a:lvl6pPr>
            <a:lvl7pPr lvl="6" algn="ctr">
              <a:lnSpc>
                <a:spcPct val="100000"/>
              </a:lnSpc>
              <a:spcBef>
                <a:spcPts val="0"/>
              </a:spcBef>
              <a:spcAft>
                <a:spcPts val="0"/>
              </a:spcAft>
              <a:buSzPts val="2400"/>
              <a:buFont typeface="Arial"/>
              <a:buNone/>
              <a:defRPr sz="2400">
                <a:latin typeface="Arial"/>
                <a:ea typeface="Arial"/>
                <a:cs typeface="Arial"/>
                <a:sym typeface="Arial"/>
              </a:defRPr>
            </a:lvl7pPr>
            <a:lvl8pPr lvl="7" algn="ctr">
              <a:lnSpc>
                <a:spcPct val="100000"/>
              </a:lnSpc>
              <a:spcBef>
                <a:spcPts val="0"/>
              </a:spcBef>
              <a:spcAft>
                <a:spcPts val="0"/>
              </a:spcAft>
              <a:buSzPts val="2400"/>
              <a:buFont typeface="Arial"/>
              <a:buNone/>
              <a:defRPr sz="2400">
                <a:latin typeface="Arial"/>
                <a:ea typeface="Arial"/>
                <a:cs typeface="Arial"/>
                <a:sym typeface="Arial"/>
              </a:defRPr>
            </a:lvl8pPr>
            <a:lvl9pPr lvl="8" algn="ctr">
              <a:lnSpc>
                <a:spcPct val="100000"/>
              </a:lnSpc>
              <a:spcBef>
                <a:spcPts val="0"/>
              </a:spcBef>
              <a:spcAft>
                <a:spcPts val="0"/>
              </a:spcAft>
              <a:buSzPts val="2400"/>
              <a:buFont typeface="Arial"/>
              <a:buNone/>
              <a:defRPr sz="2400">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0"/>
        <p:cNvGrpSpPr/>
        <p:nvPr/>
      </p:nvGrpSpPr>
      <p:grpSpPr>
        <a:xfrm>
          <a:off x="0" y="0"/>
          <a:ext cx="0" cy="0"/>
          <a:chOff x="0" y="0"/>
          <a:chExt cx="0" cy="0"/>
        </a:xfrm>
      </p:grpSpPr>
      <p:grpSp>
        <p:nvGrpSpPr>
          <p:cNvPr id="151" name="Google Shape;151;p3"/>
          <p:cNvGrpSpPr/>
          <p:nvPr/>
        </p:nvGrpSpPr>
        <p:grpSpPr>
          <a:xfrm>
            <a:off x="25250" y="-43"/>
            <a:ext cx="9128450" cy="5143393"/>
            <a:chOff x="25250" y="-43"/>
            <a:chExt cx="9128450" cy="5143393"/>
          </a:xfrm>
        </p:grpSpPr>
        <p:grpSp>
          <p:nvGrpSpPr>
            <p:cNvPr id="152" name="Google Shape;152;p3"/>
            <p:cNvGrpSpPr/>
            <p:nvPr/>
          </p:nvGrpSpPr>
          <p:grpSpPr>
            <a:xfrm flipH="1">
              <a:off x="25250" y="111225"/>
              <a:ext cx="8396700" cy="4921050"/>
              <a:chOff x="757000" y="111225"/>
              <a:chExt cx="8396700" cy="4921050"/>
            </a:xfrm>
          </p:grpSpPr>
          <p:cxnSp>
            <p:nvCxnSpPr>
              <p:cNvPr id="153" name="Google Shape;153;p3"/>
              <p:cNvCxnSpPr/>
              <p:nvPr/>
            </p:nvCxnSpPr>
            <p:spPr>
              <a:xfrm rot="10800000">
                <a:off x="757000" y="111225"/>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54" name="Google Shape;154;p3"/>
              <p:cNvCxnSpPr/>
              <p:nvPr/>
            </p:nvCxnSpPr>
            <p:spPr>
              <a:xfrm rot="10800000">
                <a:off x="757000" y="269969"/>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55" name="Google Shape;155;p3"/>
              <p:cNvCxnSpPr/>
              <p:nvPr/>
            </p:nvCxnSpPr>
            <p:spPr>
              <a:xfrm rot="10800000">
                <a:off x="757000" y="428712"/>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56" name="Google Shape;156;p3"/>
              <p:cNvCxnSpPr/>
              <p:nvPr/>
            </p:nvCxnSpPr>
            <p:spPr>
              <a:xfrm rot="10800000">
                <a:off x="757000" y="587456"/>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57" name="Google Shape;157;p3"/>
              <p:cNvCxnSpPr/>
              <p:nvPr/>
            </p:nvCxnSpPr>
            <p:spPr>
              <a:xfrm rot="10800000">
                <a:off x="757000" y="746199"/>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58" name="Google Shape;158;p3"/>
              <p:cNvCxnSpPr/>
              <p:nvPr/>
            </p:nvCxnSpPr>
            <p:spPr>
              <a:xfrm rot="10800000">
                <a:off x="757000" y="904943"/>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59" name="Google Shape;159;p3"/>
              <p:cNvCxnSpPr/>
              <p:nvPr/>
            </p:nvCxnSpPr>
            <p:spPr>
              <a:xfrm rot="10800000">
                <a:off x="757000" y="1063686"/>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60" name="Google Shape;160;p3"/>
              <p:cNvCxnSpPr/>
              <p:nvPr/>
            </p:nvCxnSpPr>
            <p:spPr>
              <a:xfrm rot="10800000">
                <a:off x="757000" y="1222430"/>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61" name="Google Shape;161;p3"/>
              <p:cNvCxnSpPr/>
              <p:nvPr/>
            </p:nvCxnSpPr>
            <p:spPr>
              <a:xfrm rot="10800000">
                <a:off x="757000" y="1381173"/>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62" name="Google Shape;162;p3"/>
              <p:cNvCxnSpPr/>
              <p:nvPr/>
            </p:nvCxnSpPr>
            <p:spPr>
              <a:xfrm rot="10800000">
                <a:off x="757000" y="1539917"/>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63" name="Google Shape;163;p3"/>
              <p:cNvCxnSpPr/>
              <p:nvPr/>
            </p:nvCxnSpPr>
            <p:spPr>
              <a:xfrm rot="10800000">
                <a:off x="757000" y="1698660"/>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64" name="Google Shape;164;p3"/>
              <p:cNvCxnSpPr/>
              <p:nvPr/>
            </p:nvCxnSpPr>
            <p:spPr>
              <a:xfrm rot="10800000">
                <a:off x="757000" y="1857404"/>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65" name="Google Shape;165;p3"/>
              <p:cNvCxnSpPr/>
              <p:nvPr/>
            </p:nvCxnSpPr>
            <p:spPr>
              <a:xfrm rot="10800000">
                <a:off x="757000" y="2016148"/>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66" name="Google Shape;166;p3"/>
              <p:cNvCxnSpPr/>
              <p:nvPr/>
            </p:nvCxnSpPr>
            <p:spPr>
              <a:xfrm rot="10800000">
                <a:off x="757000" y="2174891"/>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67" name="Google Shape;167;p3"/>
              <p:cNvCxnSpPr/>
              <p:nvPr/>
            </p:nvCxnSpPr>
            <p:spPr>
              <a:xfrm rot="10800000">
                <a:off x="757000" y="2333635"/>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68" name="Google Shape;168;p3"/>
              <p:cNvCxnSpPr/>
              <p:nvPr/>
            </p:nvCxnSpPr>
            <p:spPr>
              <a:xfrm rot="10800000">
                <a:off x="757000" y="2492378"/>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69" name="Google Shape;169;p3"/>
              <p:cNvCxnSpPr/>
              <p:nvPr/>
            </p:nvCxnSpPr>
            <p:spPr>
              <a:xfrm rot="10800000">
                <a:off x="757000" y="2651122"/>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70" name="Google Shape;170;p3"/>
              <p:cNvCxnSpPr/>
              <p:nvPr/>
            </p:nvCxnSpPr>
            <p:spPr>
              <a:xfrm rot="10800000">
                <a:off x="757000" y="2809865"/>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71" name="Google Shape;171;p3"/>
              <p:cNvCxnSpPr/>
              <p:nvPr/>
            </p:nvCxnSpPr>
            <p:spPr>
              <a:xfrm rot="10800000">
                <a:off x="757000" y="2968609"/>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72" name="Google Shape;172;p3"/>
              <p:cNvCxnSpPr/>
              <p:nvPr/>
            </p:nvCxnSpPr>
            <p:spPr>
              <a:xfrm rot="10800000">
                <a:off x="757000" y="3127352"/>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73" name="Google Shape;173;p3"/>
              <p:cNvCxnSpPr/>
              <p:nvPr/>
            </p:nvCxnSpPr>
            <p:spPr>
              <a:xfrm rot="10800000">
                <a:off x="757000" y="3286096"/>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74" name="Google Shape;174;p3"/>
              <p:cNvCxnSpPr/>
              <p:nvPr/>
            </p:nvCxnSpPr>
            <p:spPr>
              <a:xfrm rot="10800000">
                <a:off x="757000" y="3444840"/>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75" name="Google Shape;175;p3"/>
              <p:cNvCxnSpPr/>
              <p:nvPr/>
            </p:nvCxnSpPr>
            <p:spPr>
              <a:xfrm rot="10800000">
                <a:off x="757000" y="3603583"/>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76" name="Google Shape;176;p3"/>
              <p:cNvCxnSpPr/>
              <p:nvPr/>
            </p:nvCxnSpPr>
            <p:spPr>
              <a:xfrm rot="10800000">
                <a:off x="757000" y="3762327"/>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77" name="Google Shape;177;p3"/>
              <p:cNvCxnSpPr/>
              <p:nvPr/>
            </p:nvCxnSpPr>
            <p:spPr>
              <a:xfrm rot="10800000">
                <a:off x="757000" y="3921070"/>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78" name="Google Shape;178;p3"/>
              <p:cNvCxnSpPr/>
              <p:nvPr/>
            </p:nvCxnSpPr>
            <p:spPr>
              <a:xfrm rot="10800000">
                <a:off x="757000" y="4079814"/>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79" name="Google Shape;179;p3"/>
              <p:cNvCxnSpPr/>
              <p:nvPr/>
            </p:nvCxnSpPr>
            <p:spPr>
              <a:xfrm rot="10800000">
                <a:off x="757000" y="4238557"/>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80" name="Google Shape;180;p3"/>
              <p:cNvCxnSpPr/>
              <p:nvPr/>
            </p:nvCxnSpPr>
            <p:spPr>
              <a:xfrm rot="10800000">
                <a:off x="757000" y="4397301"/>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81" name="Google Shape;181;p3"/>
              <p:cNvCxnSpPr/>
              <p:nvPr/>
            </p:nvCxnSpPr>
            <p:spPr>
              <a:xfrm rot="10800000">
                <a:off x="757000" y="4556044"/>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82" name="Google Shape;182;p3"/>
              <p:cNvCxnSpPr/>
              <p:nvPr/>
            </p:nvCxnSpPr>
            <p:spPr>
              <a:xfrm rot="10800000">
                <a:off x="757000" y="4714788"/>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83" name="Google Shape;183;p3"/>
              <p:cNvCxnSpPr/>
              <p:nvPr/>
            </p:nvCxnSpPr>
            <p:spPr>
              <a:xfrm rot="10800000">
                <a:off x="757000" y="4873531"/>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84" name="Google Shape;184;p3"/>
              <p:cNvCxnSpPr/>
              <p:nvPr/>
            </p:nvCxnSpPr>
            <p:spPr>
              <a:xfrm rot="10800000">
                <a:off x="757000" y="5032275"/>
                <a:ext cx="8396700" cy="0"/>
              </a:xfrm>
              <a:prstGeom prst="straightConnector1">
                <a:avLst/>
              </a:prstGeom>
              <a:noFill/>
              <a:ln w="9525" cap="flat" cmpd="sng">
                <a:solidFill>
                  <a:srgbClr val="210A5B"/>
                </a:solidFill>
                <a:prstDash val="solid"/>
                <a:round/>
                <a:headEnd type="none" w="med" len="med"/>
                <a:tailEnd type="none" w="med" len="med"/>
              </a:ln>
            </p:spPr>
          </p:cxnSp>
        </p:grpSp>
        <p:grpSp>
          <p:nvGrpSpPr>
            <p:cNvPr id="185" name="Google Shape;185;p3"/>
            <p:cNvGrpSpPr/>
            <p:nvPr/>
          </p:nvGrpSpPr>
          <p:grpSpPr>
            <a:xfrm flipH="1">
              <a:off x="8421925" y="-43"/>
              <a:ext cx="731775" cy="5143393"/>
              <a:chOff x="25250" y="-43"/>
              <a:chExt cx="731775" cy="5143393"/>
            </a:xfrm>
          </p:grpSpPr>
          <p:sp>
            <p:nvSpPr>
              <p:cNvPr id="186" name="Google Shape;186;p3"/>
              <p:cNvSpPr/>
              <p:nvPr/>
            </p:nvSpPr>
            <p:spPr>
              <a:xfrm rot="-5400000">
                <a:off x="-2148879" y="2313691"/>
                <a:ext cx="5143393" cy="515925"/>
              </a:xfrm>
              <a:custGeom>
                <a:avLst/>
                <a:gdLst/>
                <a:ahLst/>
                <a:cxnLst/>
                <a:rect l="l" t="t" r="r" b="b"/>
                <a:pathLst>
                  <a:path w="169288" h="17380" extrusionOk="0">
                    <a:moveTo>
                      <a:pt x="0" y="17380"/>
                    </a:moveTo>
                    <a:lnTo>
                      <a:pt x="0" y="1"/>
                    </a:lnTo>
                    <a:lnTo>
                      <a:pt x="169288" y="1"/>
                    </a:lnTo>
                    <a:lnTo>
                      <a:pt x="169288" y="17380"/>
                    </a:lnTo>
                    <a:close/>
                  </a:path>
                </a:pathLst>
              </a:custGeom>
              <a:gradFill>
                <a:gsLst>
                  <a:gs pos="0">
                    <a:srgbClr val="4D4D4D"/>
                  </a:gs>
                  <a:gs pos="100000">
                    <a:srgbClr val="000000"/>
                  </a:gs>
                </a:gsLst>
                <a:lin ang="5400012" scaled="0"/>
              </a:gra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rot="-5400000">
                <a:off x="256304" y="4753789"/>
                <a:ext cx="185485" cy="97070"/>
              </a:xfrm>
              <a:custGeom>
                <a:avLst/>
                <a:gdLst/>
                <a:ahLst/>
                <a:cxnLst/>
                <a:rect l="l" t="t" r="r" b="b"/>
                <a:pathLst>
                  <a:path w="6105" h="3270" extrusionOk="0">
                    <a:moveTo>
                      <a:pt x="4570" y="3270"/>
                    </a:moveTo>
                    <a:lnTo>
                      <a:pt x="1535" y="3270"/>
                    </a:lnTo>
                    <a:cubicBezTo>
                      <a:pt x="701" y="3270"/>
                      <a:pt x="1" y="2569"/>
                      <a:pt x="1" y="1735"/>
                    </a:cubicBezTo>
                    <a:lnTo>
                      <a:pt x="1" y="1535"/>
                    </a:lnTo>
                    <a:cubicBezTo>
                      <a:pt x="1"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rot="-5400000">
                <a:off x="269186" y="4753789"/>
                <a:ext cx="185485" cy="97070"/>
              </a:xfrm>
              <a:custGeom>
                <a:avLst/>
                <a:gdLst/>
                <a:ahLst/>
                <a:cxnLst/>
                <a:rect l="l" t="t" r="r" b="b"/>
                <a:pathLst>
                  <a:path w="6105" h="3270" extrusionOk="0">
                    <a:moveTo>
                      <a:pt x="1535" y="0"/>
                    </a:moveTo>
                    <a:cubicBezTo>
                      <a:pt x="701" y="0"/>
                      <a:pt x="1" y="701"/>
                      <a:pt x="1" y="1535"/>
                    </a:cubicBezTo>
                    <a:lnTo>
                      <a:pt x="1" y="1735"/>
                    </a:lnTo>
                    <a:cubicBezTo>
                      <a:pt x="1"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rot="-5400000">
                <a:off x="174681" y="4663511"/>
                <a:ext cx="50708" cy="349571"/>
              </a:xfrm>
              <a:custGeom>
                <a:avLst/>
                <a:gdLst/>
                <a:ahLst/>
                <a:cxnLst/>
                <a:rect l="l" t="t" r="r" b="b"/>
                <a:pathLst>
                  <a:path w="1669" h="11776" extrusionOk="0">
                    <a:moveTo>
                      <a:pt x="835" y="11776"/>
                    </a:moveTo>
                    <a:lnTo>
                      <a:pt x="835" y="11776"/>
                    </a:lnTo>
                    <a:cubicBezTo>
                      <a:pt x="368" y="11776"/>
                      <a:pt x="1" y="11409"/>
                      <a:pt x="1" y="10942"/>
                    </a:cubicBezTo>
                    <a:lnTo>
                      <a:pt x="1" y="834"/>
                    </a:lnTo>
                    <a:cubicBezTo>
                      <a:pt x="1" y="401"/>
                      <a:pt x="368" y="0"/>
                      <a:pt x="835" y="0"/>
                    </a:cubicBezTo>
                    <a:lnTo>
                      <a:pt x="835" y="0"/>
                    </a:lnTo>
                    <a:cubicBezTo>
                      <a:pt x="1268" y="0"/>
                      <a:pt x="1668" y="401"/>
                      <a:pt x="1668" y="834"/>
                    </a:cubicBezTo>
                    <a:lnTo>
                      <a:pt x="1668" y="10942"/>
                    </a:lnTo>
                    <a:cubicBezTo>
                      <a:pt x="1668" y="11409"/>
                      <a:pt x="1268"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rot="-5400000">
                <a:off x="174681" y="4591566"/>
                <a:ext cx="50708" cy="349571"/>
              </a:xfrm>
              <a:custGeom>
                <a:avLst/>
                <a:gdLst/>
                <a:ahLst/>
                <a:cxnLst/>
                <a:rect l="l" t="t" r="r" b="b"/>
                <a:pathLst>
                  <a:path w="1669" h="11776" extrusionOk="0">
                    <a:moveTo>
                      <a:pt x="835" y="11776"/>
                    </a:moveTo>
                    <a:lnTo>
                      <a:pt x="835" y="11776"/>
                    </a:lnTo>
                    <a:cubicBezTo>
                      <a:pt x="401" y="11776"/>
                      <a:pt x="1" y="11409"/>
                      <a:pt x="1" y="10942"/>
                    </a:cubicBezTo>
                    <a:lnTo>
                      <a:pt x="1" y="834"/>
                    </a:lnTo>
                    <a:cubicBezTo>
                      <a:pt x="1" y="401"/>
                      <a:pt x="401"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rot="-5400000">
                <a:off x="256304" y="4381849"/>
                <a:ext cx="185485" cy="97070"/>
              </a:xfrm>
              <a:custGeom>
                <a:avLst/>
                <a:gdLst/>
                <a:ahLst/>
                <a:cxnLst/>
                <a:rect l="l" t="t" r="r" b="b"/>
                <a:pathLst>
                  <a:path w="6105" h="3270" extrusionOk="0">
                    <a:moveTo>
                      <a:pt x="4571" y="3270"/>
                    </a:moveTo>
                    <a:lnTo>
                      <a:pt x="1535" y="3270"/>
                    </a:lnTo>
                    <a:cubicBezTo>
                      <a:pt x="668" y="3270"/>
                      <a:pt x="1" y="2569"/>
                      <a:pt x="1" y="1735"/>
                    </a:cubicBezTo>
                    <a:lnTo>
                      <a:pt x="1" y="1535"/>
                    </a:lnTo>
                    <a:cubicBezTo>
                      <a:pt x="1" y="701"/>
                      <a:pt x="701" y="1"/>
                      <a:pt x="1535" y="1"/>
                    </a:cubicBezTo>
                    <a:lnTo>
                      <a:pt x="4571" y="1"/>
                    </a:lnTo>
                    <a:cubicBezTo>
                      <a:pt x="5404" y="1"/>
                      <a:pt x="6105" y="701"/>
                      <a:pt x="6105" y="1535"/>
                    </a:cubicBezTo>
                    <a:lnTo>
                      <a:pt x="6105" y="1735"/>
                    </a:lnTo>
                    <a:cubicBezTo>
                      <a:pt x="6105" y="2569"/>
                      <a:pt x="5404" y="3270"/>
                      <a:pt x="4571"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rot="-5400000">
                <a:off x="269186" y="4381849"/>
                <a:ext cx="185485" cy="97070"/>
              </a:xfrm>
              <a:custGeom>
                <a:avLst/>
                <a:gdLst/>
                <a:ahLst/>
                <a:cxnLst/>
                <a:rect l="l" t="t" r="r" b="b"/>
                <a:pathLst>
                  <a:path w="6105" h="3270" extrusionOk="0">
                    <a:moveTo>
                      <a:pt x="1535" y="0"/>
                    </a:moveTo>
                    <a:cubicBezTo>
                      <a:pt x="701" y="0"/>
                      <a:pt x="1" y="701"/>
                      <a:pt x="1" y="1535"/>
                    </a:cubicBezTo>
                    <a:lnTo>
                      <a:pt x="1" y="1735"/>
                    </a:lnTo>
                    <a:cubicBezTo>
                      <a:pt x="1" y="2569"/>
                      <a:pt x="668" y="3269"/>
                      <a:pt x="1535" y="3269"/>
                    </a:cubicBezTo>
                    <a:lnTo>
                      <a:pt x="4571" y="3269"/>
                    </a:lnTo>
                    <a:cubicBezTo>
                      <a:pt x="5404" y="3269"/>
                      <a:pt x="6105" y="2569"/>
                      <a:pt x="6105" y="1735"/>
                    </a:cubicBezTo>
                    <a:lnTo>
                      <a:pt x="6105" y="1535"/>
                    </a:lnTo>
                    <a:cubicBezTo>
                      <a:pt x="6105" y="701"/>
                      <a:pt x="5404" y="0"/>
                      <a:pt x="4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rot="-5400000">
                <a:off x="174681" y="4292575"/>
                <a:ext cx="50708" cy="349571"/>
              </a:xfrm>
              <a:custGeom>
                <a:avLst/>
                <a:gdLst/>
                <a:ahLst/>
                <a:cxnLst/>
                <a:rect l="l" t="t" r="r" b="b"/>
                <a:pathLst>
                  <a:path w="1669" h="11776" extrusionOk="0">
                    <a:moveTo>
                      <a:pt x="834" y="11776"/>
                    </a:moveTo>
                    <a:lnTo>
                      <a:pt x="834" y="11776"/>
                    </a:lnTo>
                    <a:cubicBezTo>
                      <a:pt x="401" y="11776"/>
                      <a:pt x="0" y="11409"/>
                      <a:pt x="0" y="10942"/>
                    </a:cubicBezTo>
                    <a:lnTo>
                      <a:pt x="0" y="834"/>
                    </a:lnTo>
                    <a:cubicBezTo>
                      <a:pt x="0" y="401"/>
                      <a:pt x="401"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rot="-5400000">
                <a:off x="174696" y="4219612"/>
                <a:ext cx="50678" cy="349571"/>
              </a:xfrm>
              <a:custGeom>
                <a:avLst/>
                <a:gdLst/>
                <a:ahLst/>
                <a:cxnLst/>
                <a:rect l="l" t="t" r="r" b="b"/>
                <a:pathLst>
                  <a:path w="1668" h="11776" extrusionOk="0">
                    <a:moveTo>
                      <a:pt x="834" y="11776"/>
                    </a:moveTo>
                    <a:lnTo>
                      <a:pt x="834" y="11776"/>
                    </a:lnTo>
                    <a:cubicBezTo>
                      <a:pt x="400" y="11776"/>
                      <a:pt x="0" y="11409"/>
                      <a:pt x="0" y="10942"/>
                    </a:cubicBezTo>
                    <a:lnTo>
                      <a:pt x="0" y="834"/>
                    </a:lnTo>
                    <a:cubicBezTo>
                      <a:pt x="0" y="401"/>
                      <a:pt x="400"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rot="-5400000">
                <a:off x="256805" y="4010411"/>
                <a:ext cx="184483" cy="97070"/>
              </a:xfrm>
              <a:custGeom>
                <a:avLst/>
                <a:gdLst/>
                <a:ahLst/>
                <a:cxnLst/>
                <a:rect l="l" t="t" r="r" b="b"/>
                <a:pathLst>
                  <a:path w="6072" h="3270" extrusionOk="0">
                    <a:moveTo>
                      <a:pt x="4571" y="3270"/>
                    </a:moveTo>
                    <a:lnTo>
                      <a:pt x="1502" y="3270"/>
                    </a:lnTo>
                    <a:cubicBezTo>
                      <a:pt x="668" y="3270"/>
                      <a:pt x="1" y="2569"/>
                      <a:pt x="1" y="1735"/>
                    </a:cubicBezTo>
                    <a:lnTo>
                      <a:pt x="1" y="1535"/>
                    </a:lnTo>
                    <a:cubicBezTo>
                      <a:pt x="1" y="701"/>
                      <a:pt x="668" y="1"/>
                      <a:pt x="1502" y="1"/>
                    </a:cubicBezTo>
                    <a:lnTo>
                      <a:pt x="4571" y="1"/>
                    </a:lnTo>
                    <a:cubicBezTo>
                      <a:pt x="5405" y="1"/>
                      <a:pt x="6072" y="701"/>
                      <a:pt x="6072" y="1535"/>
                    </a:cubicBezTo>
                    <a:lnTo>
                      <a:pt x="6072" y="1735"/>
                    </a:lnTo>
                    <a:cubicBezTo>
                      <a:pt x="6072" y="2569"/>
                      <a:pt x="5405" y="3270"/>
                      <a:pt x="4571"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rot="-5400000">
                <a:off x="269688" y="4010411"/>
                <a:ext cx="184483" cy="97070"/>
              </a:xfrm>
              <a:custGeom>
                <a:avLst/>
                <a:gdLst/>
                <a:ahLst/>
                <a:cxnLst/>
                <a:rect l="l" t="t" r="r" b="b"/>
                <a:pathLst>
                  <a:path w="6072" h="3270" extrusionOk="0">
                    <a:moveTo>
                      <a:pt x="1502" y="0"/>
                    </a:moveTo>
                    <a:cubicBezTo>
                      <a:pt x="668" y="0"/>
                      <a:pt x="1" y="701"/>
                      <a:pt x="1" y="1535"/>
                    </a:cubicBezTo>
                    <a:lnTo>
                      <a:pt x="1" y="1735"/>
                    </a:lnTo>
                    <a:cubicBezTo>
                      <a:pt x="1" y="2569"/>
                      <a:pt x="668" y="3269"/>
                      <a:pt x="1502" y="3269"/>
                    </a:cubicBezTo>
                    <a:lnTo>
                      <a:pt x="4571" y="3269"/>
                    </a:lnTo>
                    <a:cubicBezTo>
                      <a:pt x="5405" y="3269"/>
                      <a:pt x="6072" y="2569"/>
                      <a:pt x="6072" y="1735"/>
                    </a:cubicBezTo>
                    <a:lnTo>
                      <a:pt x="6072" y="1535"/>
                    </a:lnTo>
                    <a:cubicBezTo>
                      <a:pt x="6072" y="701"/>
                      <a:pt x="5405" y="0"/>
                      <a:pt x="4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rot="-5400000">
                <a:off x="174681" y="3920635"/>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rot="-5400000">
                <a:off x="174696" y="3847672"/>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rot="-5400000">
                <a:off x="256304" y="363897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38" y="1"/>
                      <a:pt x="6105" y="701"/>
                      <a:pt x="6105" y="1535"/>
                    </a:cubicBezTo>
                    <a:lnTo>
                      <a:pt x="6105" y="1735"/>
                    </a:lnTo>
                    <a:cubicBezTo>
                      <a:pt x="6105" y="2569"/>
                      <a:pt x="5438"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rot="-5400000">
                <a:off x="269186" y="363897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38" y="3269"/>
                      <a:pt x="6105" y="2569"/>
                      <a:pt x="6105" y="1735"/>
                    </a:cubicBezTo>
                    <a:lnTo>
                      <a:pt x="6105" y="1535"/>
                    </a:lnTo>
                    <a:cubicBezTo>
                      <a:pt x="6105" y="701"/>
                      <a:pt x="5438"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rot="-5400000">
                <a:off x="174681" y="3548696"/>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rot="-5400000">
                <a:off x="174681" y="3475718"/>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rot="-5400000">
                <a:off x="256304" y="326703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rot="-5400000">
                <a:off x="269186" y="326703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rot="-5400000">
                <a:off x="174681" y="3176756"/>
                <a:ext cx="50708" cy="349571"/>
              </a:xfrm>
              <a:custGeom>
                <a:avLst/>
                <a:gdLst/>
                <a:ahLst/>
                <a:cxnLst/>
                <a:rect l="l" t="t" r="r" b="b"/>
                <a:pathLst>
                  <a:path w="1669" h="11776" extrusionOk="0">
                    <a:moveTo>
                      <a:pt x="834" y="11776"/>
                    </a:moveTo>
                    <a:lnTo>
                      <a:pt x="834" y="11776"/>
                    </a:lnTo>
                    <a:cubicBezTo>
                      <a:pt x="367" y="11776"/>
                      <a:pt x="1" y="11409"/>
                      <a:pt x="1" y="10942"/>
                    </a:cubicBezTo>
                    <a:lnTo>
                      <a:pt x="1" y="834"/>
                    </a:lnTo>
                    <a:cubicBezTo>
                      <a:pt x="1"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rot="-5400000">
                <a:off x="174681" y="3103778"/>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rot="-5400000">
                <a:off x="256304" y="2895094"/>
                <a:ext cx="185485" cy="97070"/>
              </a:xfrm>
              <a:custGeom>
                <a:avLst/>
                <a:gdLst/>
                <a:ahLst/>
                <a:cxnLst/>
                <a:rect l="l" t="t" r="r" b="b"/>
                <a:pathLst>
                  <a:path w="6105" h="3270" extrusionOk="0">
                    <a:moveTo>
                      <a:pt x="4570" y="3270"/>
                    </a:moveTo>
                    <a:lnTo>
                      <a:pt x="1535" y="3270"/>
                    </a:lnTo>
                    <a:cubicBezTo>
                      <a:pt x="668" y="3270"/>
                      <a:pt x="1" y="2569"/>
                      <a:pt x="1" y="1735"/>
                    </a:cubicBezTo>
                    <a:lnTo>
                      <a:pt x="1" y="1535"/>
                    </a:lnTo>
                    <a:cubicBezTo>
                      <a:pt x="1"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rot="-5400000">
                <a:off x="269186" y="2895094"/>
                <a:ext cx="185485" cy="97070"/>
              </a:xfrm>
              <a:custGeom>
                <a:avLst/>
                <a:gdLst/>
                <a:ahLst/>
                <a:cxnLst/>
                <a:rect l="l" t="t" r="r" b="b"/>
                <a:pathLst>
                  <a:path w="6105" h="3270" extrusionOk="0">
                    <a:moveTo>
                      <a:pt x="1535" y="0"/>
                    </a:moveTo>
                    <a:cubicBezTo>
                      <a:pt x="701" y="0"/>
                      <a:pt x="1" y="701"/>
                      <a:pt x="1" y="1535"/>
                    </a:cubicBezTo>
                    <a:lnTo>
                      <a:pt x="1" y="1735"/>
                    </a:lnTo>
                    <a:cubicBezTo>
                      <a:pt x="1" y="2569"/>
                      <a:pt x="668"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rot="-5400000">
                <a:off x="174681" y="2805820"/>
                <a:ext cx="50708" cy="349571"/>
              </a:xfrm>
              <a:custGeom>
                <a:avLst/>
                <a:gdLst/>
                <a:ahLst/>
                <a:cxnLst/>
                <a:rect l="l" t="t" r="r" b="b"/>
                <a:pathLst>
                  <a:path w="1669" h="11776" extrusionOk="0">
                    <a:moveTo>
                      <a:pt x="834" y="11776"/>
                    </a:moveTo>
                    <a:lnTo>
                      <a:pt x="834" y="11776"/>
                    </a:lnTo>
                    <a:cubicBezTo>
                      <a:pt x="401" y="11776"/>
                      <a:pt x="0" y="11409"/>
                      <a:pt x="0" y="10942"/>
                    </a:cubicBezTo>
                    <a:lnTo>
                      <a:pt x="0" y="834"/>
                    </a:lnTo>
                    <a:cubicBezTo>
                      <a:pt x="0" y="401"/>
                      <a:pt x="401"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rot="-5400000">
                <a:off x="174681" y="2732872"/>
                <a:ext cx="50708" cy="349571"/>
              </a:xfrm>
              <a:custGeom>
                <a:avLst/>
                <a:gdLst/>
                <a:ahLst/>
                <a:cxnLst/>
                <a:rect l="l" t="t" r="r" b="b"/>
                <a:pathLst>
                  <a:path w="1669" h="11776" extrusionOk="0">
                    <a:moveTo>
                      <a:pt x="835" y="11776"/>
                    </a:moveTo>
                    <a:lnTo>
                      <a:pt x="835" y="11776"/>
                    </a:lnTo>
                    <a:cubicBezTo>
                      <a:pt x="401" y="11776"/>
                      <a:pt x="1" y="11409"/>
                      <a:pt x="1" y="10942"/>
                    </a:cubicBezTo>
                    <a:lnTo>
                      <a:pt x="1" y="834"/>
                    </a:lnTo>
                    <a:cubicBezTo>
                      <a:pt x="1" y="401"/>
                      <a:pt x="401"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rot="-5400000">
                <a:off x="256805" y="2523656"/>
                <a:ext cx="184483" cy="97070"/>
              </a:xfrm>
              <a:custGeom>
                <a:avLst/>
                <a:gdLst/>
                <a:ahLst/>
                <a:cxnLst/>
                <a:rect l="l" t="t" r="r" b="b"/>
                <a:pathLst>
                  <a:path w="6072" h="3270" extrusionOk="0">
                    <a:moveTo>
                      <a:pt x="4571" y="3270"/>
                    </a:moveTo>
                    <a:lnTo>
                      <a:pt x="1502" y="3270"/>
                    </a:lnTo>
                    <a:cubicBezTo>
                      <a:pt x="668" y="3270"/>
                      <a:pt x="1" y="2569"/>
                      <a:pt x="1" y="1735"/>
                    </a:cubicBezTo>
                    <a:lnTo>
                      <a:pt x="1" y="1535"/>
                    </a:lnTo>
                    <a:cubicBezTo>
                      <a:pt x="1" y="701"/>
                      <a:pt x="668" y="1"/>
                      <a:pt x="1502" y="1"/>
                    </a:cubicBezTo>
                    <a:lnTo>
                      <a:pt x="4571" y="1"/>
                    </a:lnTo>
                    <a:cubicBezTo>
                      <a:pt x="5404" y="1"/>
                      <a:pt x="6072" y="701"/>
                      <a:pt x="6072" y="1535"/>
                    </a:cubicBezTo>
                    <a:lnTo>
                      <a:pt x="6072" y="1735"/>
                    </a:lnTo>
                    <a:cubicBezTo>
                      <a:pt x="6072" y="2569"/>
                      <a:pt x="5404" y="3270"/>
                      <a:pt x="4571"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rot="-5400000">
                <a:off x="269688" y="2523656"/>
                <a:ext cx="184483" cy="97070"/>
              </a:xfrm>
              <a:custGeom>
                <a:avLst/>
                <a:gdLst/>
                <a:ahLst/>
                <a:cxnLst/>
                <a:rect l="l" t="t" r="r" b="b"/>
                <a:pathLst>
                  <a:path w="6072" h="3270" extrusionOk="0">
                    <a:moveTo>
                      <a:pt x="1502" y="0"/>
                    </a:moveTo>
                    <a:cubicBezTo>
                      <a:pt x="668" y="0"/>
                      <a:pt x="1" y="701"/>
                      <a:pt x="1" y="1535"/>
                    </a:cubicBezTo>
                    <a:lnTo>
                      <a:pt x="1" y="1735"/>
                    </a:lnTo>
                    <a:cubicBezTo>
                      <a:pt x="1" y="2569"/>
                      <a:pt x="668" y="3269"/>
                      <a:pt x="1502" y="3269"/>
                    </a:cubicBezTo>
                    <a:lnTo>
                      <a:pt x="4571" y="3269"/>
                    </a:lnTo>
                    <a:cubicBezTo>
                      <a:pt x="5404" y="3269"/>
                      <a:pt x="6072" y="2569"/>
                      <a:pt x="6072" y="1735"/>
                    </a:cubicBezTo>
                    <a:lnTo>
                      <a:pt x="6072" y="1535"/>
                    </a:lnTo>
                    <a:cubicBezTo>
                      <a:pt x="6072" y="701"/>
                      <a:pt x="5404" y="0"/>
                      <a:pt x="4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rot="-5400000">
                <a:off x="174681" y="2433880"/>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rot="-5400000">
                <a:off x="174696" y="2360917"/>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rot="-5400000">
                <a:off x="256304" y="2152218"/>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38" y="1"/>
                      <a:pt x="6105" y="701"/>
                      <a:pt x="6105" y="1535"/>
                    </a:cubicBezTo>
                    <a:lnTo>
                      <a:pt x="6105" y="1735"/>
                    </a:lnTo>
                    <a:cubicBezTo>
                      <a:pt x="6105" y="2569"/>
                      <a:pt x="5438"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rot="-5400000">
                <a:off x="269186" y="2152218"/>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38" y="3269"/>
                      <a:pt x="6105" y="2569"/>
                      <a:pt x="6105" y="1735"/>
                    </a:cubicBezTo>
                    <a:lnTo>
                      <a:pt x="6105" y="1535"/>
                    </a:lnTo>
                    <a:cubicBezTo>
                      <a:pt x="6105" y="701"/>
                      <a:pt x="5438"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rot="-5400000">
                <a:off x="174681" y="2061941"/>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rot="-5400000">
                <a:off x="174696" y="1988978"/>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rot="-5400000">
                <a:off x="256304" y="1780278"/>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rot="-5400000">
                <a:off x="269186" y="1780278"/>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rot="-5400000">
                <a:off x="174681" y="1690001"/>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rot="-5400000">
                <a:off x="174681" y="1618056"/>
                <a:ext cx="50708" cy="349571"/>
              </a:xfrm>
              <a:custGeom>
                <a:avLst/>
                <a:gdLst/>
                <a:ahLst/>
                <a:cxnLst/>
                <a:rect l="l" t="t" r="r" b="b"/>
                <a:pathLst>
                  <a:path w="1669" h="11776" extrusionOk="0">
                    <a:moveTo>
                      <a:pt x="835" y="11776"/>
                    </a:moveTo>
                    <a:lnTo>
                      <a:pt x="835" y="11776"/>
                    </a:lnTo>
                    <a:cubicBezTo>
                      <a:pt x="401" y="11776"/>
                      <a:pt x="1" y="11409"/>
                      <a:pt x="1" y="10942"/>
                    </a:cubicBezTo>
                    <a:lnTo>
                      <a:pt x="1" y="834"/>
                    </a:lnTo>
                    <a:cubicBezTo>
                      <a:pt x="1" y="401"/>
                      <a:pt x="401"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rot="-5400000">
                <a:off x="256304" y="1408339"/>
                <a:ext cx="185485" cy="97070"/>
              </a:xfrm>
              <a:custGeom>
                <a:avLst/>
                <a:gdLst/>
                <a:ahLst/>
                <a:cxnLst/>
                <a:rect l="l" t="t" r="r" b="b"/>
                <a:pathLst>
                  <a:path w="6105" h="3270" extrusionOk="0">
                    <a:moveTo>
                      <a:pt x="4570" y="3270"/>
                    </a:moveTo>
                    <a:lnTo>
                      <a:pt x="1535" y="3270"/>
                    </a:lnTo>
                    <a:cubicBezTo>
                      <a:pt x="668" y="3270"/>
                      <a:pt x="0" y="2569"/>
                      <a:pt x="0" y="1735"/>
                    </a:cubicBezTo>
                    <a:lnTo>
                      <a:pt x="0" y="1535"/>
                    </a:lnTo>
                    <a:cubicBezTo>
                      <a:pt x="0" y="701"/>
                      <a:pt x="668"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rot="-5400000">
                <a:off x="269186" y="1408339"/>
                <a:ext cx="185485" cy="97070"/>
              </a:xfrm>
              <a:custGeom>
                <a:avLst/>
                <a:gdLst/>
                <a:ahLst/>
                <a:cxnLst/>
                <a:rect l="l" t="t" r="r" b="b"/>
                <a:pathLst>
                  <a:path w="6105" h="3270" extrusionOk="0">
                    <a:moveTo>
                      <a:pt x="1535" y="0"/>
                    </a:moveTo>
                    <a:cubicBezTo>
                      <a:pt x="668" y="0"/>
                      <a:pt x="0" y="701"/>
                      <a:pt x="0" y="1535"/>
                    </a:cubicBezTo>
                    <a:lnTo>
                      <a:pt x="0" y="1735"/>
                    </a:lnTo>
                    <a:cubicBezTo>
                      <a:pt x="0" y="2569"/>
                      <a:pt x="668"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rot="-5400000">
                <a:off x="174681" y="1319064"/>
                <a:ext cx="50708" cy="349571"/>
              </a:xfrm>
              <a:custGeom>
                <a:avLst/>
                <a:gdLst/>
                <a:ahLst/>
                <a:cxnLst/>
                <a:rect l="l" t="t" r="r" b="b"/>
                <a:pathLst>
                  <a:path w="1669" h="11776" extrusionOk="0">
                    <a:moveTo>
                      <a:pt x="834" y="11776"/>
                    </a:moveTo>
                    <a:lnTo>
                      <a:pt x="834" y="11776"/>
                    </a:lnTo>
                    <a:cubicBezTo>
                      <a:pt x="400" y="11776"/>
                      <a:pt x="0" y="11409"/>
                      <a:pt x="0" y="10942"/>
                    </a:cubicBezTo>
                    <a:lnTo>
                      <a:pt x="0" y="834"/>
                    </a:lnTo>
                    <a:cubicBezTo>
                      <a:pt x="0" y="401"/>
                      <a:pt x="400"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rot="-5400000">
                <a:off x="174681" y="1246117"/>
                <a:ext cx="50708" cy="349571"/>
              </a:xfrm>
              <a:custGeom>
                <a:avLst/>
                <a:gdLst/>
                <a:ahLst/>
                <a:cxnLst/>
                <a:rect l="l" t="t" r="r" b="b"/>
                <a:pathLst>
                  <a:path w="1669" h="11776" extrusionOk="0">
                    <a:moveTo>
                      <a:pt x="835" y="11776"/>
                    </a:moveTo>
                    <a:lnTo>
                      <a:pt x="835" y="11776"/>
                    </a:lnTo>
                    <a:cubicBezTo>
                      <a:pt x="368" y="11776"/>
                      <a:pt x="1" y="11409"/>
                      <a:pt x="1" y="10942"/>
                    </a:cubicBezTo>
                    <a:lnTo>
                      <a:pt x="1" y="834"/>
                    </a:lnTo>
                    <a:cubicBezTo>
                      <a:pt x="1" y="401"/>
                      <a:pt x="368"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rot="-5400000">
                <a:off x="256805" y="1036901"/>
                <a:ext cx="184483" cy="97070"/>
              </a:xfrm>
              <a:custGeom>
                <a:avLst/>
                <a:gdLst/>
                <a:ahLst/>
                <a:cxnLst/>
                <a:rect l="l" t="t" r="r" b="b"/>
                <a:pathLst>
                  <a:path w="6072" h="3270" extrusionOk="0">
                    <a:moveTo>
                      <a:pt x="4570" y="3270"/>
                    </a:moveTo>
                    <a:lnTo>
                      <a:pt x="1502" y="3270"/>
                    </a:lnTo>
                    <a:cubicBezTo>
                      <a:pt x="668" y="3270"/>
                      <a:pt x="1" y="2569"/>
                      <a:pt x="1" y="1735"/>
                    </a:cubicBezTo>
                    <a:lnTo>
                      <a:pt x="1" y="1535"/>
                    </a:lnTo>
                    <a:cubicBezTo>
                      <a:pt x="1" y="701"/>
                      <a:pt x="668" y="1"/>
                      <a:pt x="1502" y="1"/>
                    </a:cubicBezTo>
                    <a:lnTo>
                      <a:pt x="4570" y="1"/>
                    </a:lnTo>
                    <a:cubicBezTo>
                      <a:pt x="5404" y="1"/>
                      <a:pt x="6072" y="701"/>
                      <a:pt x="6072" y="1535"/>
                    </a:cubicBezTo>
                    <a:lnTo>
                      <a:pt x="6072" y="1735"/>
                    </a:lnTo>
                    <a:cubicBezTo>
                      <a:pt x="6072"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rot="-5400000">
                <a:off x="269688" y="1036901"/>
                <a:ext cx="184483" cy="97070"/>
              </a:xfrm>
              <a:custGeom>
                <a:avLst/>
                <a:gdLst/>
                <a:ahLst/>
                <a:cxnLst/>
                <a:rect l="l" t="t" r="r" b="b"/>
                <a:pathLst>
                  <a:path w="6072" h="3270" extrusionOk="0">
                    <a:moveTo>
                      <a:pt x="1502" y="0"/>
                    </a:moveTo>
                    <a:cubicBezTo>
                      <a:pt x="668" y="0"/>
                      <a:pt x="1" y="701"/>
                      <a:pt x="1" y="1535"/>
                    </a:cubicBezTo>
                    <a:lnTo>
                      <a:pt x="1" y="1735"/>
                    </a:lnTo>
                    <a:cubicBezTo>
                      <a:pt x="1" y="2569"/>
                      <a:pt x="668" y="3269"/>
                      <a:pt x="1502" y="3269"/>
                    </a:cubicBezTo>
                    <a:lnTo>
                      <a:pt x="4570" y="3269"/>
                    </a:lnTo>
                    <a:cubicBezTo>
                      <a:pt x="5404" y="3269"/>
                      <a:pt x="6072" y="2569"/>
                      <a:pt x="6072" y="1735"/>
                    </a:cubicBezTo>
                    <a:lnTo>
                      <a:pt x="6072" y="1535"/>
                    </a:lnTo>
                    <a:cubicBezTo>
                      <a:pt x="6072"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rot="-5400000">
                <a:off x="174681" y="947125"/>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rot="-5400000">
                <a:off x="174681" y="874177"/>
                <a:ext cx="50708" cy="349571"/>
              </a:xfrm>
              <a:custGeom>
                <a:avLst/>
                <a:gdLst/>
                <a:ahLst/>
                <a:cxnLst/>
                <a:rect l="l" t="t" r="r" b="b"/>
                <a:pathLst>
                  <a:path w="1669" h="11776" extrusionOk="0">
                    <a:moveTo>
                      <a:pt x="835" y="11776"/>
                    </a:moveTo>
                    <a:lnTo>
                      <a:pt x="835" y="11776"/>
                    </a:lnTo>
                    <a:cubicBezTo>
                      <a:pt x="368" y="11776"/>
                      <a:pt x="1" y="11409"/>
                      <a:pt x="1" y="10942"/>
                    </a:cubicBezTo>
                    <a:lnTo>
                      <a:pt x="1" y="834"/>
                    </a:lnTo>
                    <a:cubicBezTo>
                      <a:pt x="1" y="401"/>
                      <a:pt x="368"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rot="-5400000">
                <a:off x="256304" y="66546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37" y="1"/>
                      <a:pt x="6105" y="701"/>
                      <a:pt x="6105" y="1535"/>
                    </a:cubicBezTo>
                    <a:lnTo>
                      <a:pt x="6105" y="1735"/>
                    </a:lnTo>
                    <a:cubicBezTo>
                      <a:pt x="6105" y="2569"/>
                      <a:pt x="5437"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rot="-5400000">
                <a:off x="269186" y="66546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37" y="3269"/>
                      <a:pt x="6105" y="2569"/>
                      <a:pt x="6105" y="1735"/>
                    </a:cubicBezTo>
                    <a:lnTo>
                      <a:pt x="6105" y="1535"/>
                    </a:lnTo>
                    <a:cubicBezTo>
                      <a:pt x="6105" y="701"/>
                      <a:pt x="5437"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rot="-5400000">
                <a:off x="174681" y="575186"/>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rot="-5400000">
                <a:off x="174696" y="50222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rot="-5400000">
                <a:off x="256304" y="29352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rot="-5400000">
                <a:off x="174681" y="203246"/>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3"/>
              <p:cNvGrpSpPr/>
              <p:nvPr/>
            </p:nvGrpSpPr>
            <p:grpSpPr>
              <a:xfrm>
                <a:off x="25250" y="249316"/>
                <a:ext cx="385214" cy="185485"/>
                <a:chOff x="25250" y="249316"/>
                <a:chExt cx="385214" cy="185485"/>
              </a:xfrm>
            </p:grpSpPr>
            <p:sp>
              <p:nvSpPr>
                <p:cNvPr id="238" name="Google Shape;238;p3"/>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 name="Google Shape;241;p3"/>
              <p:cNvGrpSpPr/>
              <p:nvPr/>
            </p:nvGrpSpPr>
            <p:grpSpPr>
              <a:xfrm>
                <a:off x="25250" y="621253"/>
                <a:ext cx="385214" cy="185485"/>
                <a:chOff x="25250" y="249316"/>
                <a:chExt cx="385214" cy="185485"/>
              </a:xfrm>
            </p:grpSpPr>
            <p:sp>
              <p:nvSpPr>
                <p:cNvPr id="242" name="Google Shape;242;p3"/>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 name="Google Shape;245;p3"/>
              <p:cNvGrpSpPr/>
              <p:nvPr/>
            </p:nvGrpSpPr>
            <p:grpSpPr>
              <a:xfrm>
                <a:off x="25250" y="992691"/>
                <a:ext cx="385214" cy="185485"/>
                <a:chOff x="25250" y="249316"/>
                <a:chExt cx="385214" cy="185485"/>
              </a:xfrm>
            </p:grpSpPr>
            <p:sp>
              <p:nvSpPr>
                <p:cNvPr id="246" name="Google Shape;246;p3"/>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3"/>
              <p:cNvGrpSpPr/>
              <p:nvPr/>
            </p:nvGrpSpPr>
            <p:grpSpPr>
              <a:xfrm>
                <a:off x="25250" y="1364378"/>
                <a:ext cx="385214" cy="185485"/>
                <a:chOff x="25250" y="249316"/>
                <a:chExt cx="385214" cy="185485"/>
              </a:xfrm>
            </p:grpSpPr>
            <p:sp>
              <p:nvSpPr>
                <p:cNvPr id="250" name="Google Shape;250;p3"/>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3"/>
              <p:cNvGrpSpPr/>
              <p:nvPr/>
            </p:nvGrpSpPr>
            <p:grpSpPr>
              <a:xfrm>
                <a:off x="25250" y="1736066"/>
                <a:ext cx="385214" cy="185485"/>
                <a:chOff x="25250" y="249316"/>
                <a:chExt cx="385214" cy="185485"/>
              </a:xfrm>
            </p:grpSpPr>
            <p:sp>
              <p:nvSpPr>
                <p:cNvPr id="254" name="Google Shape;254;p3"/>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 name="Google Shape;257;p3"/>
              <p:cNvGrpSpPr/>
              <p:nvPr/>
            </p:nvGrpSpPr>
            <p:grpSpPr>
              <a:xfrm>
                <a:off x="25250" y="2108003"/>
                <a:ext cx="385214" cy="185485"/>
                <a:chOff x="25250" y="249316"/>
                <a:chExt cx="385214" cy="185485"/>
              </a:xfrm>
            </p:grpSpPr>
            <p:sp>
              <p:nvSpPr>
                <p:cNvPr id="258" name="Google Shape;258;p3"/>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261;p3"/>
              <p:cNvGrpSpPr/>
              <p:nvPr/>
            </p:nvGrpSpPr>
            <p:grpSpPr>
              <a:xfrm>
                <a:off x="25250" y="2479441"/>
                <a:ext cx="385214" cy="185485"/>
                <a:chOff x="25250" y="249316"/>
                <a:chExt cx="385214" cy="185485"/>
              </a:xfrm>
            </p:grpSpPr>
            <p:sp>
              <p:nvSpPr>
                <p:cNvPr id="262" name="Google Shape;262;p3"/>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265;p3"/>
              <p:cNvGrpSpPr/>
              <p:nvPr/>
            </p:nvGrpSpPr>
            <p:grpSpPr>
              <a:xfrm>
                <a:off x="25250" y="2851128"/>
                <a:ext cx="385214" cy="185485"/>
                <a:chOff x="25250" y="249316"/>
                <a:chExt cx="385214" cy="185485"/>
              </a:xfrm>
            </p:grpSpPr>
            <p:sp>
              <p:nvSpPr>
                <p:cNvPr id="266" name="Google Shape;266;p3"/>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 name="Google Shape;269;p3"/>
              <p:cNvGrpSpPr/>
              <p:nvPr/>
            </p:nvGrpSpPr>
            <p:grpSpPr>
              <a:xfrm>
                <a:off x="25250" y="3222828"/>
                <a:ext cx="385214" cy="185485"/>
                <a:chOff x="25250" y="249316"/>
                <a:chExt cx="385214" cy="185485"/>
              </a:xfrm>
            </p:grpSpPr>
            <p:sp>
              <p:nvSpPr>
                <p:cNvPr id="270" name="Google Shape;270;p3"/>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 name="Google Shape;273;p3"/>
              <p:cNvGrpSpPr/>
              <p:nvPr/>
            </p:nvGrpSpPr>
            <p:grpSpPr>
              <a:xfrm>
                <a:off x="25250" y="3594766"/>
                <a:ext cx="385214" cy="185485"/>
                <a:chOff x="25250" y="249316"/>
                <a:chExt cx="385214" cy="185485"/>
              </a:xfrm>
            </p:grpSpPr>
            <p:sp>
              <p:nvSpPr>
                <p:cNvPr id="274" name="Google Shape;274;p3"/>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3"/>
              <p:cNvGrpSpPr/>
              <p:nvPr/>
            </p:nvGrpSpPr>
            <p:grpSpPr>
              <a:xfrm>
                <a:off x="25250" y="3966203"/>
                <a:ext cx="385214" cy="185485"/>
                <a:chOff x="25250" y="249316"/>
                <a:chExt cx="385214" cy="185485"/>
              </a:xfrm>
            </p:grpSpPr>
            <p:sp>
              <p:nvSpPr>
                <p:cNvPr id="278" name="Google Shape;278;p3"/>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3"/>
              <p:cNvGrpSpPr/>
              <p:nvPr/>
            </p:nvGrpSpPr>
            <p:grpSpPr>
              <a:xfrm>
                <a:off x="25250" y="4337891"/>
                <a:ext cx="385214" cy="185485"/>
                <a:chOff x="25250" y="249316"/>
                <a:chExt cx="385214" cy="185485"/>
              </a:xfrm>
            </p:grpSpPr>
            <p:sp>
              <p:nvSpPr>
                <p:cNvPr id="282" name="Google Shape;282;p3"/>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3"/>
              <p:cNvGrpSpPr/>
              <p:nvPr/>
            </p:nvGrpSpPr>
            <p:grpSpPr>
              <a:xfrm>
                <a:off x="25250" y="4709566"/>
                <a:ext cx="385214" cy="185485"/>
                <a:chOff x="25250" y="249316"/>
                <a:chExt cx="385214" cy="185485"/>
              </a:xfrm>
            </p:grpSpPr>
            <p:sp>
              <p:nvSpPr>
                <p:cNvPr id="286" name="Google Shape;286;p3"/>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 name="Google Shape;289;p3"/>
              <p:cNvSpPr/>
              <p:nvPr/>
            </p:nvSpPr>
            <p:spPr>
              <a:xfrm rot="5400000" flipH="1">
                <a:off x="-1852659" y="2533666"/>
                <a:ext cx="5143393" cy="75975"/>
              </a:xfrm>
              <a:custGeom>
                <a:avLst/>
                <a:gdLst/>
                <a:ahLst/>
                <a:cxnLst/>
                <a:rect l="l" t="t" r="r" b="b"/>
                <a:pathLst>
                  <a:path w="169288" h="1535" extrusionOk="0">
                    <a:moveTo>
                      <a:pt x="0" y="1534"/>
                    </a:moveTo>
                    <a:lnTo>
                      <a:pt x="0" y="0"/>
                    </a:lnTo>
                    <a:lnTo>
                      <a:pt x="169288" y="0"/>
                    </a:lnTo>
                    <a:lnTo>
                      <a:pt x="169288" y="1534"/>
                    </a:lnTo>
                    <a:close/>
                  </a:path>
                </a:pathLst>
              </a:custGeom>
              <a:solidFill>
                <a:srgbClr val="434343"/>
              </a:solidFill>
              <a:ln w="9525" cap="flat" cmpd="sng">
                <a:solidFill>
                  <a:srgbClr val="99999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0" name="Google Shape;290;p3"/>
          <p:cNvSpPr txBox="1">
            <a:spLocks noGrp="1"/>
          </p:cNvSpPr>
          <p:nvPr>
            <p:ph type="subTitle" idx="1"/>
          </p:nvPr>
        </p:nvSpPr>
        <p:spPr>
          <a:xfrm>
            <a:off x="2649125" y="4274050"/>
            <a:ext cx="3845700" cy="336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291" name="Google Shape;291;p3"/>
          <p:cNvSpPr txBox="1">
            <a:spLocks noGrp="1"/>
          </p:cNvSpPr>
          <p:nvPr>
            <p:ph type="title"/>
          </p:nvPr>
        </p:nvSpPr>
        <p:spPr>
          <a:xfrm>
            <a:off x="2025063" y="1166432"/>
            <a:ext cx="5091000" cy="841800"/>
          </a:xfrm>
          <a:prstGeom prst="rect">
            <a:avLst/>
          </a:prstGeom>
          <a:effectLst>
            <a:outerShdw blurRad="285750" algn="bl" rotWithShape="0">
              <a:schemeClr val="accent1"/>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9000">
                <a:solidFill>
                  <a:schemeClr val="accent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292" name="Google Shape;292;p3"/>
          <p:cNvSpPr txBox="1">
            <a:spLocks noGrp="1"/>
          </p:cNvSpPr>
          <p:nvPr>
            <p:ph type="title" idx="2" hasCustomPrompt="1"/>
          </p:nvPr>
        </p:nvSpPr>
        <p:spPr>
          <a:xfrm>
            <a:off x="3852850" y="24194"/>
            <a:ext cx="1441200" cy="1275600"/>
          </a:xfrm>
          <a:prstGeom prst="rect">
            <a:avLst/>
          </a:prstGeom>
          <a:effectLst>
            <a:outerShdw blurRad="285750" algn="bl" rotWithShape="0">
              <a:schemeClr val="accent1"/>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SzPts val="7200"/>
              <a:buNone/>
              <a:defRPr sz="9500">
                <a:solidFill>
                  <a:schemeClr val="accent1"/>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3"/>
        <p:cNvGrpSpPr/>
        <p:nvPr/>
      </p:nvGrpSpPr>
      <p:grpSpPr>
        <a:xfrm>
          <a:off x="0" y="0"/>
          <a:ext cx="0" cy="0"/>
          <a:chOff x="0" y="0"/>
          <a:chExt cx="0" cy="0"/>
        </a:xfrm>
      </p:grpSpPr>
      <p:grpSp>
        <p:nvGrpSpPr>
          <p:cNvPr id="294" name="Google Shape;294;p4"/>
          <p:cNvGrpSpPr/>
          <p:nvPr/>
        </p:nvGrpSpPr>
        <p:grpSpPr>
          <a:xfrm>
            <a:off x="25250" y="-43"/>
            <a:ext cx="9128450" cy="5143393"/>
            <a:chOff x="25250" y="-43"/>
            <a:chExt cx="9128450" cy="5143393"/>
          </a:xfrm>
        </p:grpSpPr>
        <p:grpSp>
          <p:nvGrpSpPr>
            <p:cNvPr id="295" name="Google Shape;295;p4"/>
            <p:cNvGrpSpPr/>
            <p:nvPr/>
          </p:nvGrpSpPr>
          <p:grpSpPr>
            <a:xfrm flipH="1">
              <a:off x="25250" y="111225"/>
              <a:ext cx="8396700" cy="4921050"/>
              <a:chOff x="757000" y="111225"/>
              <a:chExt cx="8396700" cy="4921050"/>
            </a:xfrm>
          </p:grpSpPr>
          <p:cxnSp>
            <p:nvCxnSpPr>
              <p:cNvPr id="296" name="Google Shape;296;p4"/>
              <p:cNvCxnSpPr/>
              <p:nvPr/>
            </p:nvCxnSpPr>
            <p:spPr>
              <a:xfrm rot="10800000">
                <a:off x="757000" y="111225"/>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297" name="Google Shape;297;p4"/>
              <p:cNvCxnSpPr/>
              <p:nvPr/>
            </p:nvCxnSpPr>
            <p:spPr>
              <a:xfrm rot="10800000">
                <a:off x="757000" y="269969"/>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298" name="Google Shape;298;p4"/>
              <p:cNvCxnSpPr/>
              <p:nvPr/>
            </p:nvCxnSpPr>
            <p:spPr>
              <a:xfrm rot="10800000">
                <a:off x="757000" y="428712"/>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299" name="Google Shape;299;p4"/>
              <p:cNvCxnSpPr/>
              <p:nvPr/>
            </p:nvCxnSpPr>
            <p:spPr>
              <a:xfrm rot="10800000">
                <a:off x="757000" y="587456"/>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00" name="Google Shape;300;p4"/>
              <p:cNvCxnSpPr/>
              <p:nvPr/>
            </p:nvCxnSpPr>
            <p:spPr>
              <a:xfrm rot="10800000">
                <a:off x="757000" y="746199"/>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01" name="Google Shape;301;p4"/>
              <p:cNvCxnSpPr/>
              <p:nvPr/>
            </p:nvCxnSpPr>
            <p:spPr>
              <a:xfrm rot="10800000">
                <a:off x="757000" y="904943"/>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02" name="Google Shape;302;p4"/>
              <p:cNvCxnSpPr/>
              <p:nvPr/>
            </p:nvCxnSpPr>
            <p:spPr>
              <a:xfrm rot="10800000">
                <a:off x="757000" y="1063686"/>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03" name="Google Shape;303;p4"/>
              <p:cNvCxnSpPr/>
              <p:nvPr/>
            </p:nvCxnSpPr>
            <p:spPr>
              <a:xfrm rot="10800000">
                <a:off x="757000" y="1222430"/>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04" name="Google Shape;304;p4"/>
              <p:cNvCxnSpPr/>
              <p:nvPr/>
            </p:nvCxnSpPr>
            <p:spPr>
              <a:xfrm rot="10800000">
                <a:off x="757000" y="1381173"/>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05" name="Google Shape;305;p4"/>
              <p:cNvCxnSpPr/>
              <p:nvPr/>
            </p:nvCxnSpPr>
            <p:spPr>
              <a:xfrm rot="10800000">
                <a:off x="757000" y="1539917"/>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06" name="Google Shape;306;p4"/>
              <p:cNvCxnSpPr/>
              <p:nvPr/>
            </p:nvCxnSpPr>
            <p:spPr>
              <a:xfrm rot="10800000">
                <a:off x="757000" y="1698660"/>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07" name="Google Shape;307;p4"/>
              <p:cNvCxnSpPr/>
              <p:nvPr/>
            </p:nvCxnSpPr>
            <p:spPr>
              <a:xfrm rot="10800000">
                <a:off x="757000" y="1857404"/>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08" name="Google Shape;308;p4"/>
              <p:cNvCxnSpPr/>
              <p:nvPr/>
            </p:nvCxnSpPr>
            <p:spPr>
              <a:xfrm rot="10800000">
                <a:off x="757000" y="2016148"/>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09" name="Google Shape;309;p4"/>
              <p:cNvCxnSpPr/>
              <p:nvPr/>
            </p:nvCxnSpPr>
            <p:spPr>
              <a:xfrm rot="10800000">
                <a:off x="757000" y="2174891"/>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10" name="Google Shape;310;p4"/>
              <p:cNvCxnSpPr/>
              <p:nvPr/>
            </p:nvCxnSpPr>
            <p:spPr>
              <a:xfrm rot="10800000">
                <a:off x="757000" y="2333635"/>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11" name="Google Shape;311;p4"/>
              <p:cNvCxnSpPr/>
              <p:nvPr/>
            </p:nvCxnSpPr>
            <p:spPr>
              <a:xfrm rot="10800000">
                <a:off x="757000" y="2492378"/>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12" name="Google Shape;312;p4"/>
              <p:cNvCxnSpPr/>
              <p:nvPr/>
            </p:nvCxnSpPr>
            <p:spPr>
              <a:xfrm rot="10800000">
                <a:off x="757000" y="2651122"/>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13" name="Google Shape;313;p4"/>
              <p:cNvCxnSpPr/>
              <p:nvPr/>
            </p:nvCxnSpPr>
            <p:spPr>
              <a:xfrm rot="10800000">
                <a:off x="757000" y="2809865"/>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14" name="Google Shape;314;p4"/>
              <p:cNvCxnSpPr/>
              <p:nvPr/>
            </p:nvCxnSpPr>
            <p:spPr>
              <a:xfrm rot="10800000">
                <a:off x="757000" y="2968609"/>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15" name="Google Shape;315;p4"/>
              <p:cNvCxnSpPr/>
              <p:nvPr/>
            </p:nvCxnSpPr>
            <p:spPr>
              <a:xfrm rot="10800000">
                <a:off x="757000" y="3127352"/>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16" name="Google Shape;316;p4"/>
              <p:cNvCxnSpPr/>
              <p:nvPr/>
            </p:nvCxnSpPr>
            <p:spPr>
              <a:xfrm rot="10800000">
                <a:off x="757000" y="3286096"/>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17" name="Google Shape;317;p4"/>
              <p:cNvCxnSpPr/>
              <p:nvPr/>
            </p:nvCxnSpPr>
            <p:spPr>
              <a:xfrm rot="10800000">
                <a:off x="757000" y="3444840"/>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18" name="Google Shape;318;p4"/>
              <p:cNvCxnSpPr/>
              <p:nvPr/>
            </p:nvCxnSpPr>
            <p:spPr>
              <a:xfrm rot="10800000">
                <a:off x="757000" y="3603583"/>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19" name="Google Shape;319;p4"/>
              <p:cNvCxnSpPr/>
              <p:nvPr/>
            </p:nvCxnSpPr>
            <p:spPr>
              <a:xfrm rot="10800000">
                <a:off x="757000" y="3762327"/>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20" name="Google Shape;320;p4"/>
              <p:cNvCxnSpPr/>
              <p:nvPr/>
            </p:nvCxnSpPr>
            <p:spPr>
              <a:xfrm rot="10800000">
                <a:off x="757000" y="3921070"/>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21" name="Google Shape;321;p4"/>
              <p:cNvCxnSpPr/>
              <p:nvPr/>
            </p:nvCxnSpPr>
            <p:spPr>
              <a:xfrm rot="10800000">
                <a:off x="757000" y="4079814"/>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22" name="Google Shape;322;p4"/>
              <p:cNvCxnSpPr/>
              <p:nvPr/>
            </p:nvCxnSpPr>
            <p:spPr>
              <a:xfrm rot="10800000">
                <a:off x="757000" y="4238557"/>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23" name="Google Shape;323;p4"/>
              <p:cNvCxnSpPr/>
              <p:nvPr/>
            </p:nvCxnSpPr>
            <p:spPr>
              <a:xfrm rot="10800000">
                <a:off x="757000" y="4397301"/>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24" name="Google Shape;324;p4"/>
              <p:cNvCxnSpPr/>
              <p:nvPr/>
            </p:nvCxnSpPr>
            <p:spPr>
              <a:xfrm rot="10800000">
                <a:off x="757000" y="4556044"/>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25" name="Google Shape;325;p4"/>
              <p:cNvCxnSpPr/>
              <p:nvPr/>
            </p:nvCxnSpPr>
            <p:spPr>
              <a:xfrm rot="10800000">
                <a:off x="757000" y="4714788"/>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26" name="Google Shape;326;p4"/>
              <p:cNvCxnSpPr/>
              <p:nvPr/>
            </p:nvCxnSpPr>
            <p:spPr>
              <a:xfrm rot="10800000">
                <a:off x="757000" y="4873531"/>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27" name="Google Shape;327;p4"/>
              <p:cNvCxnSpPr/>
              <p:nvPr/>
            </p:nvCxnSpPr>
            <p:spPr>
              <a:xfrm rot="10800000">
                <a:off x="757000" y="5032275"/>
                <a:ext cx="8396700" cy="0"/>
              </a:xfrm>
              <a:prstGeom prst="straightConnector1">
                <a:avLst/>
              </a:prstGeom>
              <a:noFill/>
              <a:ln w="9525" cap="flat" cmpd="sng">
                <a:solidFill>
                  <a:srgbClr val="210A5B"/>
                </a:solidFill>
                <a:prstDash val="solid"/>
                <a:round/>
                <a:headEnd type="none" w="med" len="med"/>
                <a:tailEnd type="none" w="med" len="med"/>
              </a:ln>
            </p:spPr>
          </p:cxnSp>
        </p:grpSp>
        <p:grpSp>
          <p:nvGrpSpPr>
            <p:cNvPr id="328" name="Google Shape;328;p4"/>
            <p:cNvGrpSpPr/>
            <p:nvPr/>
          </p:nvGrpSpPr>
          <p:grpSpPr>
            <a:xfrm flipH="1">
              <a:off x="8421925" y="-43"/>
              <a:ext cx="731775" cy="5143393"/>
              <a:chOff x="25250" y="-43"/>
              <a:chExt cx="731775" cy="5143393"/>
            </a:xfrm>
          </p:grpSpPr>
          <p:sp>
            <p:nvSpPr>
              <p:cNvPr id="329" name="Google Shape;329;p4"/>
              <p:cNvSpPr/>
              <p:nvPr/>
            </p:nvSpPr>
            <p:spPr>
              <a:xfrm rot="-5400000">
                <a:off x="-2148879" y="2313691"/>
                <a:ext cx="5143393" cy="515925"/>
              </a:xfrm>
              <a:custGeom>
                <a:avLst/>
                <a:gdLst/>
                <a:ahLst/>
                <a:cxnLst/>
                <a:rect l="l" t="t" r="r" b="b"/>
                <a:pathLst>
                  <a:path w="169288" h="17380" extrusionOk="0">
                    <a:moveTo>
                      <a:pt x="0" y="17380"/>
                    </a:moveTo>
                    <a:lnTo>
                      <a:pt x="0" y="1"/>
                    </a:lnTo>
                    <a:lnTo>
                      <a:pt x="169288" y="1"/>
                    </a:lnTo>
                    <a:lnTo>
                      <a:pt x="169288" y="17380"/>
                    </a:lnTo>
                    <a:close/>
                  </a:path>
                </a:pathLst>
              </a:custGeom>
              <a:gradFill>
                <a:gsLst>
                  <a:gs pos="0">
                    <a:srgbClr val="4D4D4D"/>
                  </a:gs>
                  <a:gs pos="100000">
                    <a:srgbClr val="000000"/>
                  </a:gs>
                </a:gsLst>
                <a:lin ang="5400012" scaled="0"/>
              </a:gra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
              <p:cNvSpPr/>
              <p:nvPr/>
            </p:nvSpPr>
            <p:spPr>
              <a:xfrm rot="-5400000">
                <a:off x="256304" y="4753789"/>
                <a:ext cx="185485" cy="97070"/>
              </a:xfrm>
              <a:custGeom>
                <a:avLst/>
                <a:gdLst/>
                <a:ahLst/>
                <a:cxnLst/>
                <a:rect l="l" t="t" r="r" b="b"/>
                <a:pathLst>
                  <a:path w="6105" h="3270" extrusionOk="0">
                    <a:moveTo>
                      <a:pt x="4570" y="3270"/>
                    </a:moveTo>
                    <a:lnTo>
                      <a:pt x="1535" y="3270"/>
                    </a:lnTo>
                    <a:cubicBezTo>
                      <a:pt x="701" y="3270"/>
                      <a:pt x="1" y="2569"/>
                      <a:pt x="1" y="1735"/>
                    </a:cubicBezTo>
                    <a:lnTo>
                      <a:pt x="1" y="1535"/>
                    </a:lnTo>
                    <a:cubicBezTo>
                      <a:pt x="1"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
              <p:cNvSpPr/>
              <p:nvPr/>
            </p:nvSpPr>
            <p:spPr>
              <a:xfrm rot="-5400000">
                <a:off x="269186" y="4753789"/>
                <a:ext cx="185485" cy="97070"/>
              </a:xfrm>
              <a:custGeom>
                <a:avLst/>
                <a:gdLst/>
                <a:ahLst/>
                <a:cxnLst/>
                <a:rect l="l" t="t" r="r" b="b"/>
                <a:pathLst>
                  <a:path w="6105" h="3270" extrusionOk="0">
                    <a:moveTo>
                      <a:pt x="1535" y="0"/>
                    </a:moveTo>
                    <a:cubicBezTo>
                      <a:pt x="701" y="0"/>
                      <a:pt x="1" y="701"/>
                      <a:pt x="1" y="1535"/>
                    </a:cubicBezTo>
                    <a:lnTo>
                      <a:pt x="1" y="1735"/>
                    </a:lnTo>
                    <a:cubicBezTo>
                      <a:pt x="1"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
              <p:cNvSpPr/>
              <p:nvPr/>
            </p:nvSpPr>
            <p:spPr>
              <a:xfrm rot="-5400000">
                <a:off x="174681" y="4663511"/>
                <a:ext cx="50708" cy="349571"/>
              </a:xfrm>
              <a:custGeom>
                <a:avLst/>
                <a:gdLst/>
                <a:ahLst/>
                <a:cxnLst/>
                <a:rect l="l" t="t" r="r" b="b"/>
                <a:pathLst>
                  <a:path w="1669" h="11776" extrusionOk="0">
                    <a:moveTo>
                      <a:pt x="835" y="11776"/>
                    </a:moveTo>
                    <a:lnTo>
                      <a:pt x="835" y="11776"/>
                    </a:lnTo>
                    <a:cubicBezTo>
                      <a:pt x="368" y="11776"/>
                      <a:pt x="1" y="11409"/>
                      <a:pt x="1" y="10942"/>
                    </a:cubicBezTo>
                    <a:lnTo>
                      <a:pt x="1" y="834"/>
                    </a:lnTo>
                    <a:cubicBezTo>
                      <a:pt x="1" y="401"/>
                      <a:pt x="368" y="0"/>
                      <a:pt x="835" y="0"/>
                    </a:cubicBezTo>
                    <a:lnTo>
                      <a:pt x="835" y="0"/>
                    </a:lnTo>
                    <a:cubicBezTo>
                      <a:pt x="1268" y="0"/>
                      <a:pt x="1668" y="401"/>
                      <a:pt x="1668" y="834"/>
                    </a:cubicBezTo>
                    <a:lnTo>
                      <a:pt x="1668" y="10942"/>
                    </a:lnTo>
                    <a:cubicBezTo>
                      <a:pt x="1668" y="11409"/>
                      <a:pt x="1268"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
              <p:cNvSpPr/>
              <p:nvPr/>
            </p:nvSpPr>
            <p:spPr>
              <a:xfrm rot="-5400000">
                <a:off x="174681" y="4591566"/>
                <a:ext cx="50708" cy="349571"/>
              </a:xfrm>
              <a:custGeom>
                <a:avLst/>
                <a:gdLst/>
                <a:ahLst/>
                <a:cxnLst/>
                <a:rect l="l" t="t" r="r" b="b"/>
                <a:pathLst>
                  <a:path w="1669" h="11776" extrusionOk="0">
                    <a:moveTo>
                      <a:pt x="835" y="11776"/>
                    </a:moveTo>
                    <a:lnTo>
                      <a:pt x="835" y="11776"/>
                    </a:lnTo>
                    <a:cubicBezTo>
                      <a:pt x="401" y="11776"/>
                      <a:pt x="1" y="11409"/>
                      <a:pt x="1" y="10942"/>
                    </a:cubicBezTo>
                    <a:lnTo>
                      <a:pt x="1" y="834"/>
                    </a:lnTo>
                    <a:cubicBezTo>
                      <a:pt x="1" y="401"/>
                      <a:pt x="401"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
              <p:cNvSpPr/>
              <p:nvPr/>
            </p:nvSpPr>
            <p:spPr>
              <a:xfrm rot="-5400000">
                <a:off x="256304" y="4381849"/>
                <a:ext cx="185485" cy="97070"/>
              </a:xfrm>
              <a:custGeom>
                <a:avLst/>
                <a:gdLst/>
                <a:ahLst/>
                <a:cxnLst/>
                <a:rect l="l" t="t" r="r" b="b"/>
                <a:pathLst>
                  <a:path w="6105" h="3270" extrusionOk="0">
                    <a:moveTo>
                      <a:pt x="4571" y="3270"/>
                    </a:moveTo>
                    <a:lnTo>
                      <a:pt x="1535" y="3270"/>
                    </a:lnTo>
                    <a:cubicBezTo>
                      <a:pt x="668" y="3270"/>
                      <a:pt x="1" y="2569"/>
                      <a:pt x="1" y="1735"/>
                    </a:cubicBezTo>
                    <a:lnTo>
                      <a:pt x="1" y="1535"/>
                    </a:lnTo>
                    <a:cubicBezTo>
                      <a:pt x="1" y="701"/>
                      <a:pt x="701" y="1"/>
                      <a:pt x="1535" y="1"/>
                    </a:cubicBezTo>
                    <a:lnTo>
                      <a:pt x="4571" y="1"/>
                    </a:lnTo>
                    <a:cubicBezTo>
                      <a:pt x="5404" y="1"/>
                      <a:pt x="6105" y="701"/>
                      <a:pt x="6105" y="1535"/>
                    </a:cubicBezTo>
                    <a:lnTo>
                      <a:pt x="6105" y="1735"/>
                    </a:lnTo>
                    <a:cubicBezTo>
                      <a:pt x="6105" y="2569"/>
                      <a:pt x="5404" y="3270"/>
                      <a:pt x="4571"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
              <p:cNvSpPr/>
              <p:nvPr/>
            </p:nvSpPr>
            <p:spPr>
              <a:xfrm rot="-5400000">
                <a:off x="269186" y="4381849"/>
                <a:ext cx="185485" cy="97070"/>
              </a:xfrm>
              <a:custGeom>
                <a:avLst/>
                <a:gdLst/>
                <a:ahLst/>
                <a:cxnLst/>
                <a:rect l="l" t="t" r="r" b="b"/>
                <a:pathLst>
                  <a:path w="6105" h="3270" extrusionOk="0">
                    <a:moveTo>
                      <a:pt x="1535" y="0"/>
                    </a:moveTo>
                    <a:cubicBezTo>
                      <a:pt x="701" y="0"/>
                      <a:pt x="1" y="701"/>
                      <a:pt x="1" y="1535"/>
                    </a:cubicBezTo>
                    <a:lnTo>
                      <a:pt x="1" y="1735"/>
                    </a:lnTo>
                    <a:cubicBezTo>
                      <a:pt x="1" y="2569"/>
                      <a:pt x="668" y="3269"/>
                      <a:pt x="1535" y="3269"/>
                    </a:cubicBezTo>
                    <a:lnTo>
                      <a:pt x="4571" y="3269"/>
                    </a:lnTo>
                    <a:cubicBezTo>
                      <a:pt x="5404" y="3269"/>
                      <a:pt x="6105" y="2569"/>
                      <a:pt x="6105" y="1735"/>
                    </a:cubicBezTo>
                    <a:lnTo>
                      <a:pt x="6105" y="1535"/>
                    </a:lnTo>
                    <a:cubicBezTo>
                      <a:pt x="6105" y="701"/>
                      <a:pt x="5404" y="0"/>
                      <a:pt x="4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
              <p:cNvSpPr/>
              <p:nvPr/>
            </p:nvSpPr>
            <p:spPr>
              <a:xfrm rot="-5400000">
                <a:off x="174681" y="4292575"/>
                <a:ext cx="50708" cy="349571"/>
              </a:xfrm>
              <a:custGeom>
                <a:avLst/>
                <a:gdLst/>
                <a:ahLst/>
                <a:cxnLst/>
                <a:rect l="l" t="t" r="r" b="b"/>
                <a:pathLst>
                  <a:path w="1669" h="11776" extrusionOk="0">
                    <a:moveTo>
                      <a:pt x="834" y="11776"/>
                    </a:moveTo>
                    <a:lnTo>
                      <a:pt x="834" y="11776"/>
                    </a:lnTo>
                    <a:cubicBezTo>
                      <a:pt x="401" y="11776"/>
                      <a:pt x="0" y="11409"/>
                      <a:pt x="0" y="10942"/>
                    </a:cubicBezTo>
                    <a:lnTo>
                      <a:pt x="0" y="834"/>
                    </a:lnTo>
                    <a:cubicBezTo>
                      <a:pt x="0" y="401"/>
                      <a:pt x="401"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
              <p:cNvSpPr/>
              <p:nvPr/>
            </p:nvSpPr>
            <p:spPr>
              <a:xfrm rot="-5400000">
                <a:off x="174696" y="4219612"/>
                <a:ext cx="50678" cy="349571"/>
              </a:xfrm>
              <a:custGeom>
                <a:avLst/>
                <a:gdLst/>
                <a:ahLst/>
                <a:cxnLst/>
                <a:rect l="l" t="t" r="r" b="b"/>
                <a:pathLst>
                  <a:path w="1668" h="11776" extrusionOk="0">
                    <a:moveTo>
                      <a:pt x="834" y="11776"/>
                    </a:moveTo>
                    <a:lnTo>
                      <a:pt x="834" y="11776"/>
                    </a:lnTo>
                    <a:cubicBezTo>
                      <a:pt x="400" y="11776"/>
                      <a:pt x="0" y="11409"/>
                      <a:pt x="0" y="10942"/>
                    </a:cubicBezTo>
                    <a:lnTo>
                      <a:pt x="0" y="834"/>
                    </a:lnTo>
                    <a:cubicBezTo>
                      <a:pt x="0" y="401"/>
                      <a:pt x="400"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
              <p:cNvSpPr/>
              <p:nvPr/>
            </p:nvSpPr>
            <p:spPr>
              <a:xfrm rot="-5400000">
                <a:off x="256805" y="4010411"/>
                <a:ext cx="184483" cy="97070"/>
              </a:xfrm>
              <a:custGeom>
                <a:avLst/>
                <a:gdLst/>
                <a:ahLst/>
                <a:cxnLst/>
                <a:rect l="l" t="t" r="r" b="b"/>
                <a:pathLst>
                  <a:path w="6072" h="3270" extrusionOk="0">
                    <a:moveTo>
                      <a:pt x="4571" y="3270"/>
                    </a:moveTo>
                    <a:lnTo>
                      <a:pt x="1502" y="3270"/>
                    </a:lnTo>
                    <a:cubicBezTo>
                      <a:pt x="668" y="3270"/>
                      <a:pt x="1" y="2569"/>
                      <a:pt x="1" y="1735"/>
                    </a:cubicBezTo>
                    <a:lnTo>
                      <a:pt x="1" y="1535"/>
                    </a:lnTo>
                    <a:cubicBezTo>
                      <a:pt x="1" y="701"/>
                      <a:pt x="668" y="1"/>
                      <a:pt x="1502" y="1"/>
                    </a:cubicBezTo>
                    <a:lnTo>
                      <a:pt x="4571" y="1"/>
                    </a:lnTo>
                    <a:cubicBezTo>
                      <a:pt x="5405" y="1"/>
                      <a:pt x="6072" y="701"/>
                      <a:pt x="6072" y="1535"/>
                    </a:cubicBezTo>
                    <a:lnTo>
                      <a:pt x="6072" y="1735"/>
                    </a:lnTo>
                    <a:cubicBezTo>
                      <a:pt x="6072" y="2569"/>
                      <a:pt x="5405" y="3270"/>
                      <a:pt x="4571"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
              <p:cNvSpPr/>
              <p:nvPr/>
            </p:nvSpPr>
            <p:spPr>
              <a:xfrm rot="-5400000">
                <a:off x="269688" y="4010411"/>
                <a:ext cx="184483" cy="97070"/>
              </a:xfrm>
              <a:custGeom>
                <a:avLst/>
                <a:gdLst/>
                <a:ahLst/>
                <a:cxnLst/>
                <a:rect l="l" t="t" r="r" b="b"/>
                <a:pathLst>
                  <a:path w="6072" h="3270" extrusionOk="0">
                    <a:moveTo>
                      <a:pt x="1502" y="0"/>
                    </a:moveTo>
                    <a:cubicBezTo>
                      <a:pt x="668" y="0"/>
                      <a:pt x="1" y="701"/>
                      <a:pt x="1" y="1535"/>
                    </a:cubicBezTo>
                    <a:lnTo>
                      <a:pt x="1" y="1735"/>
                    </a:lnTo>
                    <a:cubicBezTo>
                      <a:pt x="1" y="2569"/>
                      <a:pt x="668" y="3269"/>
                      <a:pt x="1502" y="3269"/>
                    </a:cubicBezTo>
                    <a:lnTo>
                      <a:pt x="4571" y="3269"/>
                    </a:lnTo>
                    <a:cubicBezTo>
                      <a:pt x="5405" y="3269"/>
                      <a:pt x="6072" y="2569"/>
                      <a:pt x="6072" y="1735"/>
                    </a:cubicBezTo>
                    <a:lnTo>
                      <a:pt x="6072" y="1535"/>
                    </a:lnTo>
                    <a:cubicBezTo>
                      <a:pt x="6072" y="701"/>
                      <a:pt x="5405" y="0"/>
                      <a:pt x="4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
              <p:cNvSpPr/>
              <p:nvPr/>
            </p:nvSpPr>
            <p:spPr>
              <a:xfrm rot="-5400000">
                <a:off x="174681" y="3920635"/>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
              <p:cNvSpPr/>
              <p:nvPr/>
            </p:nvSpPr>
            <p:spPr>
              <a:xfrm rot="-5400000">
                <a:off x="174696" y="3847672"/>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
              <p:cNvSpPr/>
              <p:nvPr/>
            </p:nvSpPr>
            <p:spPr>
              <a:xfrm rot="-5400000">
                <a:off x="256304" y="363897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38" y="1"/>
                      <a:pt x="6105" y="701"/>
                      <a:pt x="6105" y="1535"/>
                    </a:cubicBezTo>
                    <a:lnTo>
                      <a:pt x="6105" y="1735"/>
                    </a:lnTo>
                    <a:cubicBezTo>
                      <a:pt x="6105" y="2569"/>
                      <a:pt x="5438"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
              <p:cNvSpPr/>
              <p:nvPr/>
            </p:nvSpPr>
            <p:spPr>
              <a:xfrm rot="-5400000">
                <a:off x="269186" y="363897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38" y="3269"/>
                      <a:pt x="6105" y="2569"/>
                      <a:pt x="6105" y="1735"/>
                    </a:cubicBezTo>
                    <a:lnTo>
                      <a:pt x="6105" y="1535"/>
                    </a:lnTo>
                    <a:cubicBezTo>
                      <a:pt x="6105" y="701"/>
                      <a:pt x="5438"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
              <p:cNvSpPr/>
              <p:nvPr/>
            </p:nvSpPr>
            <p:spPr>
              <a:xfrm rot="-5400000">
                <a:off x="174681" y="3548696"/>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
              <p:cNvSpPr/>
              <p:nvPr/>
            </p:nvSpPr>
            <p:spPr>
              <a:xfrm rot="-5400000">
                <a:off x="174681" y="3475718"/>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
              <p:cNvSpPr/>
              <p:nvPr/>
            </p:nvSpPr>
            <p:spPr>
              <a:xfrm rot="-5400000">
                <a:off x="256304" y="326703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
              <p:cNvSpPr/>
              <p:nvPr/>
            </p:nvSpPr>
            <p:spPr>
              <a:xfrm rot="-5400000">
                <a:off x="269186" y="326703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
              <p:cNvSpPr/>
              <p:nvPr/>
            </p:nvSpPr>
            <p:spPr>
              <a:xfrm rot="-5400000">
                <a:off x="174681" y="3176756"/>
                <a:ext cx="50708" cy="349571"/>
              </a:xfrm>
              <a:custGeom>
                <a:avLst/>
                <a:gdLst/>
                <a:ahLst/>
                <a:cxnLst/>
                <a:rect l="l" t="t" r="r" b="b"/>
                <a:pathLst>
                  <a:path w="1669" h="11776" extrusionOk="0">
                    <a:moveTo>
                      <a:pt x="834" y="11776"/>
                    </a:moveTo>
                    <a:lnTo>
                      <a:pt x="834" y="11776"/>
                    </a:lnTo>
                    <a:cubicBezTo>
                      <a:pt x="367" y="11776"/>
                      <a:pt x="1" y="11409"/>
                      <a:pt x="1" y="10942"/>
                    </a:cubicBezTo>
                    <a:lnTo>
                      <a:pt x="1" y="834"/>
                    </a:lnTo>
                    <a:cubicBezTo>
                      <a:pt x="1"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
              <p:cNvSpPr/>
              <p:nvPr/>
            </p:nvSpPr>
            <p:spPr>
              <a:xfrm rot="-5400000">
                <a:off x="174681" y="3103778"/>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
              <p:cNvSpPr/>
              <p:nvPr/>
            </p:nvSpPr>
            <p:spPr>
              <a:xfrm rot="-5400000">
                <a:off x="256304" y="2895094"/>
                <a:ext cx="185485" cy="97070"/>
              </a:xfrm>
              <a:custGeom>
                <a:avLst/>
                <a:gdLst/>
                <a:ahLst/>
                <a:cxnLst/>
                <a:rect l="l" t="t" r="r" b="b"/>
                <a:pathLst>
                  <a:path w="6105" h="3270" extrusionOk="0">
                    <a:moveTo>
                      <a:pt x="4570" y="3270"/>
                    </a:moveTo>
                    <a:lnTo>
                      <a:pt x="1535" y="3270"/>
                    </a:lnTo>
                    <a:cubicBezTo>
                      <a:pt x="668" y="3270"/>
                      <a:pt x="1" y="2569"/>
                      <a:pt x="1" y="1735"/>
                    </a:cubicBezTo>
                    <a:lnTo>
                      <a:pt x="1" y="1535"/>
                    </a:lnTo>
                    <a:cubicBezTo>
                      <a:pt x="1"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
              <p:cNvSpPr/>
              <p:nvPr/>
            </p:nvSpPr>
            <p:spPr>
              <a:xfrm rot="-5400000">
                <a:off x="269186" y="2895094"/>
                <a:ext cx="185485" cy="97070"/>
              </a:xfrm>
              <a:custGeom>
                <a:avLst/>
                <a:gdLst/>
                <a:ahLst/>
                <a:cxnLst/>
                <a:rect l="l" t="t" r="r" b="b"/>
                <a:pathLst>
                  <a:path w="6105" h="3270" extrusionOk="0">
                    <a:moveTo>
                      <a:pt x="1535" y="0"/>
                    </a:moveTo>
                    <a:cubicBezTo>
                      <a:pt x="701" y="0"/>
                      <a:pt x="1" y="701"/>
                      <a:pt x="1" y="1535"/>
                    </a:cubicBezTo>
                    <a:lnTo>
                      <a:pt x="1" y="1735"/>
                    </a:lnTo>
                    <a:cubicBezTo>
                      <a:pt x="1" y="2569"/>
                      <a:pt x="668"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
              <p:cNvSpPr/>
              <p:nvPr/>
            </p:nvSpPr>
            <p:spPr>
              <a:xfrm rot="-5400000">
                <a:off x="174681" y="2805820"/>
                <a:ext cx="50708" cy="349571"/>
              </a:xfrm>
              <a:custGeom>
                <a:avLst/>
                <a:gdLst/>
                <a:ahLst/>
                <a:cxnLst/>
                <a:rect l="l" t="t" r="r" b="b"/>
                <a:pathLst>
                  <a:path w="1669" h="11776" extrusionOk="0">
                    <a:moveTo>
                      <a:pt x="834" y="11776"/>
                    </a:moveTo>
                    <a:lnTo>
                      <a:pt x="834" y="11776"/>
                    </a:lnTo>
                    <a:cubicBezTo>
                      <a:pt x="401" y="11776"/>
                      <a:pt x="0" y="11409"/>
                      <a:pt x="0" y="10942"/>
                    </a:cubicBezTo>
                    <a:lnTo>
                      <a:pt x="0" y="834"/>
                    </a:lnTo>
                    <a:cubicBezTo>
                      <a:pt x="0" y="401"/>
                      <a:pt x="401"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
              <p:cNvSpPr/>
              <p:nvPr/>
            </p:nvSpPr>
            <p:spPr>
              <a:xfrm rot="-5400000">
                <a:off x="174681" y="2732872"/>
                <a:ext cx="50708" cy="349571"/>
              </a:xfrm>
              <a:custGeom>
                <a:avLst/>
                <a:gdLst/>
                <a:ahLst/>
                <a:cxnLst/>
                <a:rect l="l" t="t" r="r" b="b"/>
                <a:pathLst>
                  <a:path w="1669" h="11776" extrusionOk="0">
                    <a:moveTo>
                      <a:pt x="835" y="11776"/>
                    </a:moveTo>
                    <a:lnTo>
                      <a:pt x="835" y="11776"/>
                    </a:lnTo>
                    <a:cubicBezTo>
                      <a:pt x="401" y="11776"/>
                      <a:pt x="1" y="11409"/>
                      <a:pt x="1" y="10942"/>
                    </a:cubicBezTo>
                    <a:lnTo>
                      <a:pt x="1" y="834"/>
                    </a:lnTo>
                    <a:cubicBezTo>
                      <a:pt x="1" y="401"/>
                      <a:pt x="401"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
              <p:cNvSpPr/>
              <p:nvPr/>
            </p:nvSpPr>
            <p:spPr>
              <a:xfrm rot="-5400000">
                <a:off x="256805" y="2523656"/>
                <a:ext cx="184483" cy="97070"/>
              </a:xfrm>
              <a:custGeom>
                <a:avLst/>
                <a:gdLst/>
                <a:ahLst/>
                <a:cxnLst/>
                <a:rect l="l" t="t" r="r" b="b"/>
                <a:pathLst>
                  <a:path w="6072" h="3270" extrusionOk="0">
                    <a:moveTo>
                      <a:pt x="4571" y="3270"/>
                    </a:moveTo>
                    <a:lnTo>
                      <a:pt x="1502" y="3270"/>
                    </a:lnTo>
                    <a:cubicBezTo>
                      <a:pt x="668" y="3270"/>
                      <a:pt x="1" y="2569"/>
                      <a:pt x="1" y="1735"/>
                    </a:cubicBezTo>
                    <a:lnTo>
                      <a:pt x="1" y="1535"/>
                    </a:lnTo>
                    <a:cubicBezTo>
                      <a:pt x="1" y="701"/>
                      <a:pt x="668" y="1"/>
                      <a:pt x="1502" y="1"/>
                    </a:cubicBezTo>
                    <a:lnTo>
                      <a:pt x="4571" y="1"/>
                    </a:lnTo>
                    <a:cubicBezTo>
                      <a:pt x="5404" y="1"/>
                      <a:pt x="6072" y="701"/>
                      <a:pt x="6072" y="1535"/>
                    </a:cubicBezTo>
                    <a:lnTo>
                      <a:pt x="6072" y="1735"/>
                    </a:lnTo>
                    <a:cubicBezTo>
                      <a:pt x="6072" y="2569"/>
                      <a:pt x="5404" y="3270"/>
                      <a:pt x="4571"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
              <p:cNvSpPr/>
              <p:nvPr/>
            </p:nvSpPr>
            <p:spPr>
              <a:xfrm rot="-5400000">
                <a:off x="269688" y="2523656"/>
                <a:ext cx="184483" cy="97070"/>
              </a:xfrm>
              <a:custGeom>
                <a:avLst/>
                <a:gdLst/>
                <a:ahLst/>
                <a:cxnLst/>
                <a:rect l="l" t="t" r="r" b="b"/>
                <a:pathLst>
                  <a:path w="6072" h="3270" extrusionOk="0">
                    <a:moveTo>
                      <a:pt x="1502" y="0"/>
                    </a:moveTo>
                    <a:cubicBezTo>
                      <a:pt x="668" y="0"/>
                      <a:pt x="1" y="701"/>
                      <a:pt x="1" y="1535"/>
                    </a:cubicBezTo>
                    <a:lnTo>
                      <a:pt x="1" y="1735"/>
                    </a:lnTo>
                    <a:cubicBezTo>
                      <a:pt x="1" y="2569"/>
                      <a:pt x="668" y="3269"/>
                      <a:pt x="1502" y="3269"/>
                    </a:cubicBezTo>
                    <a:lnTo>
                      <a:pt x="4571" y="3269"/>
                    </a:lnTo>
                    <a:cubicBezTo>
                      <a:pt x="5404" y="3269"/>
                      <a:pt x="6072" y="2569"/>
                      <a:pt x="6072" y="1735"/>
                    </a:cubicBezTo>
                    <a:lnTo>
                      <a:pt x="6072" y="1535"/>
                    </a:lnTo>
                    <a:cubicBezTo>
                      <a:pt x="6072" y="701"/>
                      <a:pt x="5404" y="0"/>
                      <a:pt x="4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
              <p:cNvSpPr/>
              <p:nvPr/>
            </p:nvSpPr>
            <p:spPr>
              <a:xfrm rot="-5400000">
                <a:off x="174681" y="2433880"/>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
              <p:cNvSpPr/>
              <p:nvPr/>
            </p:nvSpPr>
            <p:spPr>
              <a:xfrm rot="-5400000">
                <a:off x="174696" y="2360917"/>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
              <p:cNvSpPr/>
              <p:nvPr/>
            </p:nvSpPr>
            <p:spPr>
              <a:xfrm rot="-5400000">
                <a:off x="256304" y="2152218"/>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38" y="1"/>
                      <a:pt x="6105" y="701"/>
                      <a:pt x="6105" y="1535"/>
                    </a:cubicBezTo>
                    <a:lnTo>
                      <a:pt x="6105" y="1735"/>
                    </a:lnTo>
                    <a:cubicBezTo>
                      <a:pt x="6105" y="2569"/>
                      <a:pt x="5438"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
              <p:cNvSpPr/>
              <p:nvPr/>
            </p:nvSpPr>
            <p:spPr>
              <a:xfrm rot="-5400000">
                <a:off x="269186" y="2152218"/>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38" y="3269"/>
                      <a:pt x="6105" y="2569"/>
                      <a:pt x="6105" y="1735"/>
                    </a:cubicBezTo>
                    <a:lnTo>
                      <a:pt x="6105" y="1535"/>
                    </a:lnTo>
                    <a:cubicBezTo>
                      <a:pt x="6105" y="701"/>
                      <a:pt x="5438"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
              <p:cNvSpPr/>
              <p:nvPr/>
            </p:nvSpPr>
            <p:spPr>
              <a:xfrm rot="-5400000">
                <a:off x="174681" y="2061941"/>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
              <p:cNvSpPr/>
              <p:nvPr/>
            </p:nvSpPr>
            <p:spPr>
              <a:xfrm rot="-5400000">
                <a:off x="174696" y="1988978"/>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
              <p:cNvSpPr/>
              <p:nvPr/>
            </p:nvSpPr>
            <p:spPr>
              <a:xfrm rot="-5400000">
                <a:off x="256304" y="1780278"/>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
              <p:cNvSpPr/>
              <p:nvPr/>
            </p:nvSpPr>
            <p:spPr>
              <a:xfrm rot="-5400000">
                <a:off x="269186" y="1780278"/>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
              <p:cNvSpPr/>
              <p:nvPr/>
            </p:nvSpPr>
            <p:spPr>
              <a:xfrm rot="-5400000">
                <a:off x="174681" y="1690001"/>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
              <p:cNvSpPr/>
              <p:nvPr/>
            </p:nvSpPr>
            <p:spPr>
              <a:xfrm rot="-5400000">
                <a:off x="174681" y="1618056"/>
                <a:ext cx="50708" cy="349571"/>
              </a:xfrm>
              <a:custGeom>
                <a:avLst/>
                <a:gdLst/>
                <a:ahLst/>
                <a:cxnLst/>
                <a:rect l="l" t="t" r="r" b="b"/>
                <a:pathLst>
                  <a:path w="1669" h="11776" extrusionOk="0">
                    <a:moveTo>
                      <a:pt x="835" y="11776"/>
                    </a:moveTo>
                    <a:lnTo>
                      <a:pt x="835" y="11776"/>
                    </a:lnTo>
                    <a:cubicBezTo>
                      <a:pt x="401" y="11776"/>
                      <a:pt x="1" y="11409"/>
                      <a:pt x="1" y="10942"/>
                    </a:cubicBezTo>
                    <a:lnTo>
                      <a:pt x="1" y="834"/>
                    </a:lnTo>
                    <a:cubicBezTo>
                      <a:pt x="1" y="401"/>
                      <a:pt x="401"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
              <p:cNvSpPr/>
              <p:nvPr/>
            </p:nvSpPr>
            <p:spPr>
              <a:xfrm rot="-5400000">
                <a:off x="256304" y="1408339"/>
                <a:ext cx="185485" cy="97070"/>
              </a:xfrm>
              <a:custGeom>
                <a:avLst/>
                <a:gdLst/>
                <a:ahLst/>
                <a:cxnLst/>
                <a:rect l="l" t="t" r="r" b="b"/>
                <a:pathLst>
                  <a:path w="6105" h="3270" extrusionOk="0">
                    <a:moveTo>
                      <a:pt x="4570" y="3270"/>
                    </a:moveTo>
                    <a:lnTo>
                      <a:pt x="1535" y="3270"/>
                    </a:lnTo>
                    <a:cubicBezTo>
                      <a:pt x="668" y="3270"/>
                      <a:pt x="0" y="2569"/>
                      <a:pt x="0" y="1735"/>
                    </a:cubicBezTo>
                    <a:lnTo>
                      <a:pt x="0" y="1535"/>
                    </a:lnTo>
                    <a:cubicBezTo>
                      <a:pt x="0" y="701"/>
                      <a:pt x="668"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
              <p:cNvSpPr/>
              <p:nvPr/>
            </p:nvSpPr>
            <p:spPr>
              <a:xfrm rot="-5400000">
                <a:off x="269186" y="1408339"/>
                <a:ext cx="185485" cy="97070"/>
              </a:xfrm>
              <a:custGeom>
                <a:avLst/>
                <a:gdLst/>
                <a:ahLst/>
                <a:cxnLst/>
                <a:rect l="l" t="t" r="r" b="b"/>
                <a:pathLst>
                  <a:path w="6105" h="3270" extrusionOk="0">
                    <a:moveTo>
                      <a:pt x="1535" y="0"/>
                    </a:moveTo>
                    <a:cubicBezTo>
                      <a:pt x="668" y="0"/>
                      <a:pt x="0" y="701"/>
                      <a:pt x="0" y="1535"/>
                    </a:cubicBezTo>
                    <a:lnTo>
                      <a:pt x="0" y="1735"/>
                    </a:lnTo>
                    <a:cubicBezTo>
                      <a:pt x="0" y="2569"/>
                      <a:pt x="668"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
              <p:cNvSpPr/>
              <p:nvPr/>
            </p:nvSpPr>
            <p:spPr>
              <a:xfrm rot="-5400000">
                <a:off x="174681" y="1319064"/>
                <a:ext cx="50708" cy="349571"/>
              </a:xfrm>
              <a:custGeom>
                <a:avLst/>
                <a:gdLst/>
                <a:ahLst/>
                <a:cxnLst/>
                <a:rect l="l" t="t" r="r" b="b"/>
                <a:pathLst>
                  <a:path w="1669" h="11776" extrusionOk="0">
                    <a:moveTo>
                      <a:pt x="834" y="11776"/>
                    </a:moveTo>
                    <a:lnTo>
                      <a:pt x="834" y="11776"/>
                    </a:lnTo>
                    <a:cubicBezTo>
                      <a:pt x="400" y="11776"/>
                      <a:pt x="0" y="11409"/>
                      <a:pt x="0" y="10942"/>
                    </a:cubicBezTo>
                    <a:lnTo>
                      <a:pt x="0" y="834"/>
                    </a:lnTo>
                    <a:cubicBezTo>
                      <a:pt x="0" y="401"/>
                      <a:pt x="400"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
              <p:cNvSpPr/>
              <p:nvPr/>
            </p:nvSpPr>
            <p:spPr>
              <a:xfrm rot="-5400000">
                <a:off x="174681" y="1246117"/>
                <a:ext cx="50708" cy="349571"/>
              </a:xfrm>
              <a:custGeom>
                <a:avLst/>
                <a:gdLst/>
                <a:ahLst/>
                <a:cxnLst/>
                <a:rect l="l" t="t" r="r" b="b"/>
                <a:pathLst>
                  <a:path w="1669" h="11776" extrusionOk="0">
                    <a:moveTo>
                      <a:pt x="835" y="11776"/>
                    </a:moveTo>
                    <a:lnTo>
                      <a:pt x="835" y="11776"/>
                    </a:lnTo>
                    <a:cubicBezTo>
                      <a:pt x="368" y="11776"/>
                      <a:pt x="1" y="11409"/>
                      <a:pt x="1" y="10942"/>
                    </a:cubicBezTo>
                    <a:lnTo>
                      <a:pt x="1" y="834"/>
                    </a:lnTo>
                    <a:cubicBezTo>
                      <a:pt x="1" y="401"/>
                      <a:pt x="368"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
              <p:cNvSpPr/>
              <p:nvPr/>
            </p:nvSpPr>
            <p:spPr>
              <a:xfrm rot="-5400000">
                <a:off x="256805" y="1036901"/>
                <a:ext cx="184483" cy="97070"/>
              </a:xfrm>
              <a:custGeom>
                <a:avLst/>
                <a:gdLst/>
                <a:ahLst/>
                <a:cxnLst/>
                <a:rect l="l" t="t" r="r" b="b"/>
                <a:pathLst>
                  <a:path w="6072" h="3270" extrusionOk="0">
                    <a:moveTo>
                      <a:pt x="4570" y="3270"/>
                    </a:moveTo>
                    <a:lnTo>
                      <a:pt x="1502" y="3270"/>
                    </a:lnTo>
                    <a:cubicBezTo>
                      <a:pt x="668" y="3270"/>
                      <a:pt x="1" y="2569"/>
                      <a:pt x="1" y="1735"/>
                    </a:cubicBezTo>
                    <a:lnTo>
                      <a:pt x="1" y="1535"/>
                    </a:lnTo>
                    <a:cubicBezTo>
                      <a:pt x="1" y="701"/>
                      <a:pt x="668" y="1"/>
                      <a:pt x="1502" y="1"/>
                    </a:cubicBezTo>
                    <a:lnTo>
                      <a:pt x="4570" y="1"/>
                    </a:lnTo>
                    <a:cubicBezTo>
                      <a:pt x="5404" y="1"/>
                      <a:pt x="6072" y="701"/>
                      <a:pt x="6072" y="1535"/>
                    </a:cubicBezTo>
                    <a:lnTo>
                      <a:pt x="6072" y="1735"/>
                    </a:lnTo>
                    <a:cubicBezTo>
                      <a:pt x="6072"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
              <p:cNvSpPr/>
              <p:nvPr/>
            </p:nvSpPr>
            <p:spPr>
              <a:xfrm rot="-5400000">
                <a:off x="269688" y="1036901"/>
                <a:ext cx="184483" cy="97070"/>
              </a:xfrm>
              <a:custGeom>
                <a:avLst/>
                <a:gdLst/>
                <a:ahLst/>
                <a:cxnLst/>
                <a:rect l="l" t="t" r="r" b="b"/>
                <a:pathLst>
                  <a:path w="6072" h="3270" extrusionOk="0">
                    <a:moveTo>
                      <a:pt x="1502" y="0"/>
                    </a:moveTo>
                    <a:cubicBezTo>
                      <a:pt x="668" y="0"/>
                      <a:pt x="1" y="701"/>
                      <a:pt x="1" y="1535"/>
                    </a:cubicBezTo>
                    <a:lnTo>
                      <a:pt x="1" y="1735"/>
                    </a:lnTo>
                    <a:cubicBezTo>
                      <a:pt x="1" y="2569"/>
                      <a:pt x="668" y="3269"/>
                      <a:pt x="1502" y="3269"/>
                    </a:cubicBezTo>
                    <a:lnTo>
                      <a:pt x="4570" y="3269"/>
                    </a:lnTo>
                    <a:cubicBezTo>
                      <a:pt x="5404" y="3269"/>
                      <a:pt x="6072" y="2569"/>
                      <a:pt x="6072" y="1735"/>
                    </a:cubicBezTo>
                    <a:lnTo>
                      <a:pt x="6072" y="1535"/>
                    </a:lnTo>
                    <a:cubicBezTo>
                      <a:pt x="6072"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
              <p:cNvSpPr/>
              <p:nvPr/>
            </p:nvSpPr>
            <p:spPr>
              <a:xfrm rot="-5400000">
                <a:off x="174681" y="947125"/>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
              <p:cNvSpPr/>
              <p:nvPr/>
            </p:nvSpPr>
            <p:spPr>
              <a:xfrm rot="-5400000">
                <a:off x="174681" y="874177"/>
                <a:ext cx="50708" cy="349571"/>
              </a:xfrm>
              <a:custGeom>
                <a:avLst/>
                <a:gdLst/>
                <a:ahLst/>
                <a:cxnLst/>
                <a:rect l="l" t="t" r="r" b="b"/>
                <a:pathLst>
                  <a:path w="1669" h="11776" extrusionOk="0">
                    <a:moveTo>
                      <a:pt x="835" y="11776"/>
                    </a:moveTo>
                    <a:lnTo>
                      <a:pt x="835" y="11776"/>
                    </a:lnTo>
                    <a:cubicBezTo>
                      <a:pt x="368" y="11776"/>
                      <a:pt x="1" y="11409"/>
                      <a:pt x="1" y="10942"/>
                    </a:cubicBezTo>
                    <a:lnTo>
                      <a:pt x="1" y="834"/>
                    </a:lnTo>
                    <a:cubicBezTo>
                      <a:pt x="1" y="401"/>
                      <a:pt x="368"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
              <p:cNvSpPr/>
              <p:nvPr/>
            </p:nvSpPr>
            <p:spPr>
              <a:xfrm rot="-5400000">
                <a:off x="256304" y="66546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37" y="1"/>
                      <a:pt x="6105" y="701"/>
                      <a:pt x="6105" y="1535"/>
                    </a:cubicBezTo>
                    <a:lnTo>
                      <a:pt x="6105" y="1735"/>
                    </a:lnTo>
                    <a:cubicBezTo>
                      <a:pt x="6105" y="2569"/>
                      <a:pt x="5437"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
              <p:cNvSpPr/>
              <p:nvPr/>
            </p:nvSpPr>
            <p:spPr>
              <a:xfrm rot="-5400000">
                <a:off x="269186" y="66546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37" y="3269"/>
                      <a:pt x="6105" y="2569"/>
                      <a:pt x="6105" y="1735"/>
                    </a:cubicBezTo>
                    <a:lnTo>
                      <a:pt x="6105" y="1535"/>
                    </a:lnTo>
                    <a:cubicBezTo>
                      <a:pt x="6105" y="701"/>
                      <a:pt x="5437"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
              <p:cNvSpPr/>
              <p:nvPr/>
            </p:nvSpPr>
            <p:spPr>
              <a:xfrm rot="-5400000">
                <a:off x="174681" y="575186"/>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
              <p:cNvSpPr/>
              <p:nvPr/>
            </p:nvSpPr>
            <p:spPr>
              <a:xfrm rot="-5400000">
                <a:off x="174696" y="50222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
              <p:cNvSpPr/>
              <p:nvPr/>
            </p:nvSpPr>
            <p:spPr>
              <a:xfrm rot="-5400000">
                <a:off x="256304" y="29352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
              <p:cNvSpPr/>
              <p:nvPr/>
            </p:nvSpPr>
            <p:spPr>
              <a:xfrm rot="-5400000">
                <a:off x="174681" y="203246"/>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 name="Google Shape;380;p4"/>
              <p:cNvGrpSpPr/>
              <p:nvPr/>
            </p:nvGrpSpPr>
            <p:grpSpPr>
              <a:xfrm>
                <a:off x="25250" y="249316"/>
                <a:ext cx="385214" cy="185485"/>
                <a:chOff x="25250" y="249316"/>
                <a:chExt cx="385214" cy="185485"/>
              </a:xfrm>
            </p:grpSpPr>
            <p:sp>
              <p:nvSpPr>
                <p:cNvPr id="381" name="Google Shape;381;p4"/>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4"/>
              <p:cNvGrpSpPr/>
              <p:nvPr/>
            </p:nvGrpSpPr>
            <p:grpSpPr>
              <a:xfrm>
                <a:off x="25250" y="621253"/>
                <a:ext cx="385214" cy="185485"/>
                <a:chOff x="25250" y="249316"/>
                <a:chExt cx="385214" cy="185485"/>
              </a:xfrm>
            </p:grpSpPr>
            <p:sp>
              <p:nvSpPr>
                <p:cNvPr id="385" name="Google Shape;385;p4"/>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4"/>
              <p:cNvGrpSpPr/>
              <p:nvPr/>
            </p:nvGrpSpPr>
            <p:grpSpPr>
              <a:xfrm>
                <a:off x="25250" y="992691"/>
                <a:ext cx="385214" cy="185485"/>
                <a:chOff x="25250" y="249316"/>
                <a:chExt cx="385214" cy="185485"/>
              </a:xfrm>
            </p:grpSpPr>
            <p:sp>
              <p:nvSpPr>
                <p:cNvPr id="389" name="Google Shape;389;p4"/>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 name="Google Shape;392;p4"/>
              <p:cNvGrpSpPr/>
              <p:nvPr/>
            </p:nvGrpSpPr>
            <p:grpSpPr>
              <a:xfrm>
                <a:off x="25250" y="1364378"/>
                <a:ext cx="385214" cy="185485"/>
                <a:chOff x="25250" y="249316"/>
                <a:chExt cx="385214" cy="185485"/>
              </a:xfrm>
            </p:grpSpPr>
            <p:sp>
              <p:nvSpPr>
                <p:cNvPr id="393" name="Google Shape;393;p4"/>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4"/>
              <p:cNvGrpSpPr/>
              <p:nvPr/>
            </p:nvGrpSpPr>
            <p:grpSpPr>
              <a:xfrm>
                <a:off x="25250" y="1736066"/>
                <a:ext cx="385214" cy="185485"/>
                <a:chOff x="25250" y="249316"/>
                <a:chExt cx="385214" cy="185485"/>
              </a:xfrm>
            </p:grpSpPr>
            <p:sp>
              <p:nvSpPr>
                <p:cNvPr id="397" name="Google Shape;397;p4"/>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4"/>
              <p:cNvGrpSpPr/>
              <p:nvPr/>
            </p:nvGrpSpPr>
            <p:grpSpPr>
              <a:xfrm>
                <a:off x="25250" y="2108003"/>
                <a:ext cx="385214" cy="185485"/>
                <a:chOff x="25250" y="249316"/>
                <a:chExt cx="385214" cy="185485"/>
              </a:xfrm>
            </p:grpSpPr>
            <p:sp>
              <p:nvSpPr>
                <p:cNvPr id="401" name="Google Shape;401;p4"/>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 name="Google Shape;404;p4"/>
              <p:cNvGrpSpPr/>
              <p:nvPr/>
            </p:nvGrpSpPr>
            <p:grpSpPr>
              <a:xfrm>
                <a:off x="25250" y="2479441"/>
                <a:ext cx="385214" cy="185485"/>
                <a:chOff x="25250" y="249316"/>
                <a:chExt cx="385214" cy="185485"/>
              </a:xfrm>
            </p:grpSpPr>
            <p:sp>
              <p:nvSpPr>
                <p:cNvPr id="405" name="Google Shape;405;p4"/>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 name="Google Shape;408;p4"/>
              <p:cNvGrpSpPr/>
              <p:nvPr/>
            </p:nvGrpSpPr>
            <p:grpSpPr>
              <a:xfrm>
                <a:off x="25250" y="2851128"/>
                <a:ext cx="385214" cy="185485"/>
                <a:chOff x="25250" y="249316"/>
                <a:chExt cx="385214" cy="185485"/>
              </a:xfrm>
            </p:grpSpPr>
            <p:sp>
              <p:nvSpPr>
                <p:cNvPr id="409" name="Google Shape;409;p4"/>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p4"/>
              <p:cNvGrpSpPr/>
              <p:nvPr/>
            </p:nvGrpSpPr>
            <p:grpSpPr>
              <a:xfrm>
                <a:off x="25250" y="3222828"/>
                <a:ext cx="385214" cy="185485"/>
                <a:chOff x="25250" y="249316"/>
                <a:chExt cx="385214" cy="185485"/>
              </a:xfrm>
            </p:grpSpPr>
            <p:sp>
              <p:nvSpPr>
                <p:cNvPr id="413" name="Google Shape;413;p4"/>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 name="Google Shape;416;p4"/>
              <p:cNvGrpSpPr/>
              <p:nvPr/>
            </p:nvGrpSpPr>
            <p:grpSpPr>
              <a:xfrm>
                <a:off x="25250" y="3594766"/>
                <a:ext cx="385214" cy="185485"/>
                <a:chOff x="25250" y="249316"/>
                <a:chExt cx="385214" cy="185485"/>
              </a:xfrm>
            </p:grpSpPr>
            <p:sp>
              <p:nvSpPr>
                <p:cNvPr id="417" name="Google Shape;417;p4"/>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4"/>
              <p:cNvGrpSpPr/>
              <p:nvPr/>
            </p:nvGrpSpPr>
            <p:grpSpPr>
              <a:xfrm>
                <a:off x="25250" y="3966203"/>
                <a:ext cx="385214" cy="185485"/>
                <a:chOff x="25250" y="249316"/>
                <a:chExt cx="385214" cy="185485"/>
              </a:xfrm>
            </p:grpSpPr>
            <p:sp>
              <p:nvSpPr>
                <p:cNvPr id="421" name="Google Shape;421;p4"/>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 name="Google Shape;424;p4"/>
              <p:cNvGrpSpPr/>
              <p:nvPr/>
            </p:nvGrpSpPr>
            <p:grpSpPr>
              <a:xfrm>
                <a:off x="25250" y="4337891"/>
                <a:ext cx="385214" cy="185485"/>
                <a:chOff x="25250" y="249316"/>
                <a:chExt cx="385214" cy="185485"/>
              </a:xfrm>
            </p:grpSpPr>
            <p:sp>
              <p:nvSpPr>
                <p:cNvPr id="425" name="Google Shape;425;p4"/>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 name="Google Shape;428;p4"/>
              <p:cNvGrpSpPr/>
              <p:nvPr/>
            </p:nvGrpSpPr>
            <p:grpSpPr>
              <a:xfrm>
                <a:off x="25250" y="4709566"/>
                <a:ext cx="385214" cy="185485"/>
                <a:chOff x="25250" y="249316"/>
                <a:chExt cx="385214" cy="185485"/>
              </a:xfrm>
            </p:grpSpPr>
            <p:sp>
              <p:nvSpPr>
                <p:cNvPr id="429" name="Google Shape;429;p4"/>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4"/>
              <p:cNvSpPr/>
              <p:nvPr/>
            </p:nvSpPr>
            <p:spPr>
              <a:xfrm rot="5400000" flipH="1">
                <a:off x="-1852659" y="2533666"/>
                <a:ext cx="5143393" cy="75975"/>
              </a:xfrm>
              <a:custGeom>
                <a:avLst/>
                <a:gdLst/>
                <a:ahLst/>
                <a:cxnLst/>
                <a:rect l="l" t="t" r="r" b="b"/>
                <a:pathLst>
                  <a:path w="169288" h="1535" extrusionOk="0">
                    <a:moveTo>
                      <a:pt x="0" y="1534"/>
                    </a:moveTo>
                    <a:lnTo>
                      <a:pt x="0" y="0"/>
                    </a:lnTo>
                    <a:lnTo>
                      <a:pt x="169288" y="0"/>
                    </a:lnTo>
                    <a:lnTo>
                      <a:pt x="169288" y="1534"/>
                    </a:lnTo>
                    <a:close/>
                  </a:path>
                </a:pathLst>
              </a:custGeom>
              <a:solidFill>
                <a:srgbClr val="434343"/>
              </a:solidFill>
              <a:ln w="9525" cap="flat" cmpd="sng">
                <a:solidFill>
                  <a:srgbClr val="99999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3" name="Google Shape;433;p4"/>
          <p:cNvSpPr txBox="1">
            <a:spLocks noGrp="1"/>
          </p:cNvSpPr>
          <p:nvPr>
            <p:ph type="title"/>
          </p:nvPr>
        </p:nvSpPr>
        <p:spPr>
          <a:xfrm>
            <a:off x="726225" y="542925"/>
            <a:ext cx="7691400" cy="457200"/>
          </a:xfrm>
          <a:prstGeom prst="rect">
            <a:avLst/>
          </a:prstGeom>
          <a:effectLst>
            <a:outerShdw blurRad="285750" algn="bl" rotWithShape="0">
              <a:schemeClr val="accent6"/>
            </a:outerShdw>
          </a:effectLst>
        </p:spPr>
        <p:txBody>
          <a:bodyPr spcFirstLastPara="1" wrap="square" lIns="91425" tIns="91425" rIns="91425" bIns="91425" anchor="t" anchorCtr="0">
            <a:noAutofit/>
          </a:bodyPr>
          <a:lstStyle>
            <a:lvl1pPr lvl="0">
              <a:spcBef>
                <a:spcPts val="0"/>
              </a:spcBef>
              <a:spcAft>
                <a:spcPts val="0"/>
              </a:spcAft>
              <a:buSzPts val="3200"/>
              <a:buNone/>
              <a:defRPr sz="4000" u="sng">
                <a:solidFill>
                  <a:schemeClr val="accent6"/>
                </a:solidFill>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34" name="Google Shape;434;p4"/>
          <p:cNvSpPr txBox="1">
            <a:spLocks noGrp="1"/>
          </p:cNvSpPr>
          <p:nvPr>
            <p:ph type="subTitle" idx="1"/>
          </p:nvPr>
        </p:nvSpPr>
        <p:spPr>
          <a:xfrm>
            <a:off x="726225" y="1114425"/>
            <a:ext cx="7691400" cy="3159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lvl1pPr>
            <a:lvl2pPr lvl="1" algn="ctr" rtl="0">
              <a:spcBef>
                <a:spcPts val="0"/>
              </a:spcBef>
              <a:spcAft>
                <a:spcPts val="0"/>
              </a:spcAft>
              <a:buNone/>
              <a:defRPr sz="1200"/>
            </a:lvl2pPr>
            <a:lvl3pPr lvl="2" algn="ctr" rtl="0">
              <a:spcBef>
                <a:spcPts val="0"/>
              </a:spcBef>
              <a:spcAft>
                <a:spcPts val="0"/>
              </a:spcAft>
              <a:buNone/>
              <a:defRPr sz="1200"/>
            </a:lvl3pPr>
            <a:lvl4pPr lvl="3" algn="ctr" rtl="0">
              <a:spcBef>
                <a:spcPts val="0"/>
              </a:spcBef>
              <a:spcAft>
                <a:spcPts val="0"/>
              </a:spcAft>
              <a:buNone/>
              <a:defRPr sz="1200"/>
            </a:lvl4pPr>
            <a:lvl5pPr lvl="4" algn="ctr" rtl="0">
              <a:spcBef>
                <a:spcPts val="0"/>
              </a:spcBef>
              <a:spcAft>
                <a:spcPts val="0"/>
              </a:spcAft>
              <a:buNone/>
              <a:defRPr sz="1200"/>
            </a:lvl5pPr>
            <a:lvl6pPr lvl="5" algn="ctr" rtl="0">
              <a:spcBef>
                <a:spcPts val="0"/>
              </a:spcBef>
              <a:spcAft>
                <a:spcPts val="0"/>
              </a:spcAft>
              <a:buNone/>
              <a:defRPr sz="1200"/>
            </a:lvl6pPr>
            <a:lvl7pPr lvl="6" algn="ctr" rtl="0">
              <a:spcBef>
                <a:spcPts val="0"/>
              </a:spcBef>
              <a:spcAft>
                <a:spcPts val="0"/>
              </a:spcAft>
              <a:buNone/>
              <a:defRPr sz="1200"/>
            </a:lvl7pPr>
            <a:lvl8pPr lvl="7" algn="ctr" rtl="0">
              <a:spcBef>
                <a:spcPts val="0"/>
              </a:spcBef>
              <a:spcAft>
                <a:spcPts val="0"/>
              </a:spcAft>
              <a:buNone/>
              <a:defRPr sz="1200"/>
            </a:lvl8pPr>
            <a:lvl9pPr lvl="8" algn="ctr" rtl="0">
              <a:spcBef>
                <a:spcPts val="0"/>
              </a:spcBef>
              <a:spcAft>
                <a:spcPts val="0"/>
              </a:spcAft>
              <a:buNone/>
              <a:defRPr sz="1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13"/>
        <p:cNvGrpSpPr/>
        <p:nvPr/>
      </p:nvGrpSpPr>
      <p:grpSpPr>
        <a:xfrm>
          <a:off x="0" y="0"/>
          <a:ext cx="0" cy="0"/>
          <a:chOff x="0" y="0"/>
          <a:chExt cx="0" cy="0"/>
        </a:xfrm>
      </p:grpSpPr>
      <p:grpSp>
        <p:nvGrpSpPr>
          <p:cNvPr id="1014" name="Google Shape;1014;p9"/>
          <p:cNvGrpSpPr/>
          <p:nvPr/>
        </p:nvGrpSpPr>
        <p:grpSpPr>
          <a:xfrm>
            <a:off x="25250" y="-43"/>
            <a:ext cx="9128450" cy="5143393"/>
            <a:chOff x="25250" y="-43"/>
            <a:chExt cx="9128450" cy="5143393"/>
          </a:xfrm>
        </p:grpSpPr>
        <p:grpSp>
          <p:nvGrpSpPr>
            <p:cNvPr id="1015" name="Google Shape;1015;p9"/>
            <p:cNvGrpSpPr/>
            <p:nvPr/>
          </p:nvGrpSpPr>
          <p:grpSpPr>
            <a:xfrm flipH="1">
              <a:off x="25250" y="111225"/>
              <a:ext cx="8396700" cy="4921050"/>
              <a:chOff x="757000" y="111225"/>
              <a:chExt cx="8396700" cy="4921050"/>
            </a:xfrm>
          </p:grpSpPr>
          <p:cxnSp>
            <p:nvCxnSpPr>
              <p:cNvPr id="1016" name="Google Shape;1016;p9"/>
              <p:cNvCxnSpPr/>
              <p:nvPr/>
            </p:nvCxnSpPr>
            <p:spPr>
              <a:xfrm rot="10800000">
                <a:off x="757000" y="111225"/>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17" name="Google Shape;1017;p9"/>
              <p:cNvCxnSpPr/>
              <p:nvPr/>
            </p:nvCxnSpPr>
            <p:spPr>
              <a:xfrm rot="10800000">
                <a:off x="757000" y="269969"/>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18" name="Google Shape;1018;p9"/>
              <p:cNvCxnSpPr/>
              <p:nvPr/>
            </p:nvCxnSpPr>
            <p:spPr>
              <a:xfrm rot="10800000">
                <a:off x="757000" y="428712"/>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19" name="Google Shape;1019;p9"/>
              <p:cNvCxnSpPr/>
              <p:nvPr/>
            </p:nvCxnSpPr>
            <p:spPr>
              <a:xfrm rot="10800000">
                <a:off x="757000" y="587456"/>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20" name="Google Shape;1020;p9"/>
              <p:cNvCxnSpPr/>
              <p:nvPr/>
            </p:nvCxnSpPr>
            <p:spPr>
              <a:xfrm rot="10800000">
                <a:off x="757000" y="746199"/>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21" name="Google Shape;1021;p9"/>
              <p:cNvCxnSpPr/>
              <p:nvPr/>
            </p:nvCxnSpPr>
            <p:spPr>
              <a:xfrm rot="10800000">
                <a:off x="757000" y="904943"/>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22" name="Google Shape;1022;p9"/>
              <p:cNvCxnSpPr/>
              <p:nvPr/>
            </p:nvCxnSpPr>
            <p:spPr>
              <a:xfrm rot="10800000">
                <a:off x="757000" y="1063686"/>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23" name="Google Shape;1023;p9"/>
              <p:cNvCxnSpPr/>
              <p:nvPr/>
            </p:nvCxnSpPr>
            <p:spPr>
              <a:xfrm rot="10800000">
                <a:off x="757000" y="1222430"/>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24" name="Google Shape;1024;p9"/>
              <p:cNvCxnSpPr/>
              <p:nvPr/>
            </p:nvCxnSpPr>
            <p:spPr>
              <a:xfrm rot="10800000">
                <a:off x="757000" y="1381173"/>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25" name="Google Shape;1025;p9"/>
              <p:cNvCxnSpPr/>
              <p:nvPr/>
            </p:nvCxnSpPr>
            <p:spPr>
              <a:xfrm rot="10800000">
                <a:off x="757000" y="1539917"/>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26" name="Google Shape;1026;p9"/>
              <p:cNvCxnSpPr/>
              <p:nvPr/>
            </p:nvCxnSpPr>
            <p:spPr>
              <a:xfrm rot="10800000">
                <a:off x="757000" y="1698660"/>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27" name="Google Shape;1027;p9"/>
              <p:cNvCxnSpPr/>
              <p:nvPr/>
            </p:nvCxnSpPr>
            <p:spPr>
              <a:xfrm rot="10800000">
                <a:off x="757000" y="1857404"/>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28" name="Google Shape;1028;p9"/>
              <p:cNvCxnSpPr/>
              <p:nvPr/>
            </p:nvCxnSpPr>
            <p:spPr>
              <a:xfrm rot="10800000">
                <a:off x="757000" y="2016148"/>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29" name="Google Shape;1029;p9"/>
              <p:cNvCxnSpPr/>
              <p:nvPr/>
            </p:nvCxnSpPr>
            <p:spPr>
              <a:xfrm rot="10800000">
                <a:off x="757000" y="2174891"/>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30" name="Google Shape;1030;p9"/>
              <p:cNvCxnSpPr/>
              <p:nvPr/>
            </p:nvCxnSpPr>
            <p:spPr>
              <a:xfrm rot="10800000">
                <a:off x="757000" y="2333635"/>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31" name="Google Shape;1031;p9"/>
              <p:cNvCxnSpPr/>
              <p:nvPr/>
            </p:nvCxnSpPr>
            <p:spPr>
              <a:xfrm rot="10800000">
                <a:off x="757000" y="2492378"/>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32" name="Google Shape;1032;p9"/>
              <p:cNvCxnSpPr/>
              <p:nvPr/>
            </p:nvCxnSpPr>
            <p:spPr>
              <a:xfrm rot="10800000">
                <a:off x="757000" y="2651122"/>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33" name="Google Shape;1033;p9"/>
              <p:cNvCxnSpPr/>
              <p:nvPr/>
            </p:nvCxnSpPr>
            <p:spPr>
              <a:xfrm rot="10800000">
                <a:off x="757000" y="2809865"/>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34" name="Google Shape;1034;p9"/>
              <p:cNvCxnSpPr/>
              <p:nvPr/>
            </p:nvCxnSpPr>
            <p:spPr>
              <a:xfrm rot="10800000">
                <a:off x="757000" y="2968609"/>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35" name="Google Shape;1035;p9"/>
              <p:cNvCxnSpPr/>
              <p:nvPr/>
            </p:nvCxnSpPr>
            <p:spPr>
              <a:xfrm rot="10800000">
                <a:off x="757000" y="3127352"/>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36" name="Google Shape;1036;p9"/>
              <p:cNvCxnSpPr/>
              <p:nvPr/>
            </p:nvCxnSpPr>
            <p:spPr>
              <a:xfrm rot="10800000">
                <a:off x="757000" y="3286096"/>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37" name="Google Shape;1037;p9"/>
              <p:cNvCxnSpPr/>
              <p:nvPr/>
            </p:nvCxnSpPr>
            <p:spPr>
              <a:xfrm rot="10800000">
                <a:off x="757000" y="3444840"/>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38" name="Google Shape;1038;p9"/>
              <p:cNvCxnSpPr/>
              <p:nvPr/>
            </p:nvCxnSpPr>
            <p:spPr>
              <a:xfrm rot="10800000">
                <a:off x="757000" y="3603583"/>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39" name="Google Shape;1039;p9"/>
              <p:cNvCxnSpPr/>
              <p:nvPr/>
            </p:nvCxnSpPr>
            <p:spPr>
              <a:xfrm rot="10800000">
                <a:off x="757000" y="3762327"/>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40" name="Google Shape;1040;p9"/>
              <p:cNvCxnSpPr/>
              <p:nvPr/>
            </p:nvCxnSpPr>
            <p:spPr>
              <a:xfrm rot="10800000">
                <a:off x="757000" y="3921070"/>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41" name="Google Shape;1041;p9"/>
              <p:cNvCxnSpPr/>
              <p:nvPr/>
            </p:nvCxnSpPr>
            <p:spPr>
              <a:xfrm rot="10800000">
                <a:off x="757000" y="4079814"/>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42" name="Google Shape;1042;p9"/>
              <p:cNvCxnSpPr/>
              <p:nvPr/>
            </p:nvCxnSpPr>
            <p:spPr>
              <a:xfrm rot="10800000">
                <a:off x="757000" y="4238557"/>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43" name="Google Shape;1043;p9"/>
              <p:cNvCxnSpPr/>
              <p:nvPr/>
            </p:nvCxnSpPr>
            <p:spPr>
              <a:xfrm rot="10800000">
                <a:off x="757000" y="4397301"/>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44" name="Google Shape;1044;p9"/>
              <p:cNvCxnSpPr/>
              <p:nvPr/>
            </p:nvCxnSpPr>
            <p:spPr>
              <a:xfrm rot="10800000">
                <a:off x="757000" y="4556044"/>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45" name="Google Shape;1045;p9"/>
              <p:cNvCxnSpPr/>
              <p:nvPr/>
            </p:nvCxnSpPr>
            <p:spPr>
              <a:xfrm rot="10800000">
                <a:off x="757000" y="4714788"/>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46" name="Google Shape;1046;p9"/>
              <p:cNvCxnSpPr/>
              <p:nvPr/>
            </p:nvCxnSpPr>
            <p:spPr>
              <a:xfrm rot="10800000">
                <a:off x="757000" y="4873531"/>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47" name="Google Shape;1047;p9"/>
              <p:cNvCxnSpPr/>
              <p:nvPr/>
            </p:nvCxnSpPr>
            <p:spPr>
              <a:xfrm rot="10800000">
                <a:off x="757000" y="5032275"/>
                <a:ext cx="8396700" cy="0"/>
              </a:xfrm>
              <a:prstGeom prst="straightConnector1">
                <a:avLst/>
              </a:prstGeom>
              <a:noFill/>
              <a:ln w="9525" cap="flat" cmpd="sng">
                <a:solidFill>
                  <a:srgbClr val="210A5B"/>
                </a:solidFill>
                <a:prstDash val="solid"/>
                <a:round/>
                <a:headEnd type="none" w="med" len="med"/>
                <a:tailEnd type="none" w="med" len="med"/>
              </a:ln>
            </p:spPr>
          </p:cxnSp>
        </p:grpSp>
        <p:grpSp>
          <p:nvGrpSpPr>
            <p:cNvPr id="1048" name="Google Shape;1048;p9"/>
            <p:cNvGrpSpPr/>
            <p:nvPr/>
          </p:nvGrpSpPr>
          <p:grpSpPr>
            <a:xfrm flipH="1">
              <a:off x="8421925" y="-43"/>
              <a:ext cx="731775" cy="5143393"/>
              <a:chOff x="25250" y="-43"/>
              <a:chExt cx="731775" cy="5143393"/>
            </a:xfrm>
          </p:grpSpPr>
          <p:sp>
            <p:nvSpPr>
              <p:cNvPr id="1049" name="Google Shape;1049;p9"/>
              <p:cNvSpPr/>
              <p:nvPr/>
            </p:nvSpPr>
            <p:spPr>
              <a:xfrm rot="-5400000">
                <a:off x="-2148879" y="2313691"/>
                <a:ext cx="5143393" cy="515925"/>
              </a:xfrm>
              <a:custGeom>
                <a:avLst/>
                <a:gdLst/>
                <a:ahLst/>
                <a:cxnLst/>
                <a:rect l="l" t="t" r="r" b="b"/>
                <a:pathLst>
                  <a:path w="169288" h="17380" extrusionOk="0">
                    <a:moveTo>
                      <a:pt x="0" y="17380"/>
                    </a:moveTo>
                    <a:lnTo>
                      <a:pt x="0" y="1"/>
                    </a:lnTo>
                    <a:lnTo>
                      <a:pt x="169288" y="1"/>
                    </a:lnTo>
                    <a:lnTo>
                      <a:pt x="169288" y="17380"/>
                    </a:lnTo>
                    <a:close/>
                  </a:path>
                </a:pathLst>
              </a:custGeom>
              <a:gradFill>
                <a:gsLst>
                  <a:gs pos="0">
                    <a:srgbClr val="4D4D4D"/>
                  </a:gs>
                  <a:gs pos="100000">
                    <a:srgbClr val="000000"/>
                  </a:gs>
                </a:gsLst>
                <a:lin ang="5400012" scaled="0"/>
              </a:gra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9"/>
              <p:cNvSpPr/>
              <p:nvPr/>
            </p:nvSpPr>
            <p:spPr>
              <a:xfrm rot="-5400000">
                <a:off x="256304" y="4753789"/>
                <a:ext cx="185485" cy="97070"/>
              </a:xfrm>
              <a:custGeom>
                <a:avLst/>
                <a:gdLst/>
                <a:ahLst/>
                <a:cxnLst/>
                <a:rect l="l" t="t" r="r" b="b"/>
                <a:pathLst>
                  <a:path w="6105" h="3270" extrusionOk="0">
                    <a:moveTo>
                      <a:pt x="4570" y="3270"/>
                    </a:moveTo>
                    <a:lnTo>
                      <a:pt x="1535" y="3270"/>
                    </a:lnTo>
                    <a:cubicBezTo>
                      <a:pt x="701" y="3270"/>
                      <a:pt x="1" y="2569"/>
                      <a:pt x="1" y="1735"/>
                    </a:cubicBezTo>
                    <a:lnTo>
                      <a:pt x="1" y="1535"/>
                    </a:lnTo>
                    <a:cubicBezTo>
                      <a:pt x="1"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9"/>
              <p:cNvSpPr/>
              <p:nvPr/>
            </p:nvSpPr>
            <p:spPr>
              <a:xfrm rot="-5400000">
                <a:off x="269186" y="4753789"/>
                <a:ext cx="185485" cy="97070"/>
              </a:xfrm>
              <a:custGeom>
                <a:avLst/>
                <a:gdLst/>
                <a:ahLst/>
                <a:cxnLst/>
                <a:rect l="l" t="t" r="r" b="b"/>
                <a:pathLst>
                  <a:path w="6105" h="3270" extrusionOk="0">
                    <a:moveTo>
                      <a:pt x="1535" y="0"/>
                    </a:moveTo>
                    <a:cubicBezTo>
                      <a:pt x="701" y="0"/>
                      <a:pt x="1" y="701"/>
                      <a:pt x="1" y="1535"/>
                    </a:cubicBezTo>
                    <a:lnTo>
                      <a:pt x="1" y="1735"/>
                    </a:lnTo>
                    <a:cubicBezTo>
                      <a:pt x="1"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9"/>
              <p:cNvSpPr/>
              <p:nvPr/>
            </p:nvSpPr>
            <p:spPr>
              <a:xfrm rot="-5400000">
                <a:off x="174681" y="4663511"/>
                <a:ext cx="50708" cy="349571"/>
              </a:xfrm>
              <a:custGeom>
                <a:avLst/>
                <a:gdLst/>
                <a:ahLst/>
                <a:cxnLst/>
                <a:rect l="l" t="t" r="r" b="b"/>
                <a:pathLst>
                  <a:path w="1669" h="11776" extrusionOk="0">
                    <a:moveTo>
                      <a:pt x="835" y="11776"/>
                    </a:moveTo>
                    <a:lnTo>
                      <a:pt x="835" y="11776"/>
                    </a:lnTo>
                    <a:cubicBezTo>
                      <a:pt x="368" y="11776"/>
                      <a:pt x="1" y="11409"/>
                      <a:pt x="1" y="10942"/>
                    </a:cubicBezTo>
                    <a:lnTo>
                      <a:pt x="1" y="834"/>
                    </a:lnTo>
                    <a:cubicBezTo>
                      <a:pt x="1" y="401"/>
                      <a:pt x="368" y="0"/>
                      <a:pt x="835" y="0"/>
                    </a:cubicBezTo>
                    <a:lnTo>
                      <a:pt x="835" y="0"/>
                    </a:lnTo>
                    <a:cubicBezTo>
                      <a:pt x="1268" y="0"/>
                      <a:pt x="1668" y="401"/>
                      <a:pt x="1668" y="834"/>
                    </a:cubicBezTo>
                    <a:lnTo>
                      <a:pt x="1668" y="10942"/>
                    </a:lnTo>
                    <a:cubicBezTo>
                      <a:pt x="1668" y="11409"/>
                      <a:pt x="1268"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9"/>
              <p:cNvSpPr/>
              <p:nvPr/>
            </p:nvSpPr>
            <p:spPr>
              <a:xfrm rot="-5400000">
                <a:off x="174681" y="4591566"/>
                <a:ext cx="50708" cy="349571"/>
              </a:xfrm>
              <a:custGeom>
                <a:avLst/>
                <a:gdLst/>
                <a:ahLst/>
                <a:cxnLst/>
                <a:rect l="l" t="t" r="r" b="b"/>
                <a:pathLst>
                  <a:path w="1669" h="11776" extrusionOk="0">
                    <a:moveTo>
                      <a:pt x="835" y="11776"/>
                    </a:moveTo>
                    <a:lnTo>
                      <a:pt x="835" y="11776"/>
                    </a:lnTo>
                    <a:cubicBezTo>
                      <a:pt x="401" y="11776"/>
                      <a:pt x="1" y="11409"/>
                      <a:pt x="1" y="10942"/>
                    </a:cubicBezTo>
                    <a:lnTo>
                      <a:pt x="1" y="834"/>
                    </a:lnTo>
                    <a:cubicBezTo>
                      <a:pt x="1" y="401"/>
                      <a:pt x="401"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9"/>
              <p:cNvSpPr/>
              <p:nvPr/>
            </p:nvSpPr>
            <p:spPr>
              <a:xfrm rot="-5400000">
                <a:off x="256304" y="4381849"/>
                <a:ext cx="185485" cy="97070"/>
              </a:xfrm>
              <a:custGeom>
                <a:avLst/>
                <a:gdLst/>
                <a:ahLst/>
                <a:cxnLst/>
                <a:rect l="l" t="t" r="r" b="b"/>
                <a:pathLst>
                  <a:path w="6105" h="3270" extrusionOk="0">
                    <a:moveTo>
                      <a:pt x="4571" y="3270"/>
                    </a:moveTo>
                    <a:lnTo>
                      <a:pt x="1535" y="3270"/>
                    </a:lnTo>
                    <a:cubicBezTo>
                      <a:pt x="668" y="3270"/>
                      <a:pt x="1" y="2569"/>
                      <a:pt x="1" y="1735"/>
                    </a:cubicBezTo>
                    <a:lnTo>
                      <a:pt x="1" y="1535"/>
                    </a:lnTo>
                    <a:cubicBezTo>
                      <a:pt x="1" y="701"/>
                      <a:pt x="701" y="1"/>
                      <a:pt x="1535" y="1"/>
                    </a:cubicBezTo>
                    <a:lnTo>
                      <a:pt x="4571" y="1"/>
                    </a:lnTo>
                    <a:cubicBezTo>
                      <a:pt x="5404" y="1"/>
                      <a:pt x="6105" y="701"/>
                      <a:pt x="6105" y="1535"/>
                    </a:cubicBezTo>
                    <a:lnTo>
                      <a:pt x="6105" y="1735"/>
                    </a:lnTo>
                    <a:cubicBezTo>
                      <a:pt x="6105" y="2569"/>
                      <a:pt x="5404" y="3270"/>
                      <a:pt x="4571"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9"/>
              <p:cNvSpPr/>
              <p:nvPr/>
            </p:nvSpPr>
            <p:spPr>
              <a:xfrm rot="-5400000">
                <a:off x="269186" y="4381849"/>
                <a:ext cx="185485" cy="97070"/>
              </a:xfrm>
              <a:custGeom>
                <a:avLst/>
                <a:gdLst/>
                <a:ahLst/>
                <a:cxnLst/>
                <a:rect l="l" t="t" r="r" b="b"/>
                <a:pathLst>
                  <a:path w="6105" h="3270" extrusionOk="0">
                    <a:moveTo>
                      <a:pt x="1535" y="0"/>
                    </a:moveTo>
                    <a:cubicBezTo>
                      <a:pt x="701" y="0"/>
                      <a:pt x="1" y="701"/>
                      <a:pt x="1" y="1535"/>
                    </a:cubicBezTo>
                    <a:lnTo>
                      <a:pt x="1" y="1735"/>
                    </a:lnTo>
                    <a:cubicBezTo>
                      <a:pt x="1" y="2569"/>
                      <a:pt x="668" y="3269"/>
                      <a:pt x="1535" y="3269"/>
                    </a:cubicBezTo>
                    <a:lnTo>
                      <a:pt x="4571" y="3269"/>
                    </a:lnTo>
                    <a:cubicBezTo>
                      <a:pt x="5404" y="3269"/>
                      <a:pt x="6105" y="2569"/>
                      <a:pt x="6105" y="1735"/>
                    </a:cubicBezTo>
                    <a:lnTo>
                      <a:pt x="6105" y="1535"/>
                    </a:lnTo>
                    <a:cubicBezTo>
                      <a:pt x="6105" y="701"/>
                      <a:pt x="5404" y="0"/>
                      <a:pt x="4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9"/>
              <p:cNvSpPr/>
              <p:nvPr/>
            </p:nvSpPr>
            <p:spPr>
              <a:xfrm rot="-5400000">
                <a:off x="174681" y="4292575"/>
                <a:ext cx="50708" cy="349571"/>
              </a:xfrm>
              <a:custGeom>
                <a:avLst/>
                <a:gdLst/>
                <a:ahLst/>
                <a:cxnLst/>
                <a:rect l="l" t="t" r="r" b="b"/>
                <a:pathLst>
                  <a:path w="1669" h="11776" extrusionOk="0">
                    <a:moveTo>
                      <a:pt x="834" y="11776"/>
                    </a:moveTo>
                    <a:lnTo>
                      <a:pt x="834" y="11776"/>
                    </a:lnTo>
                    <a:cubicBezTo>
                      <a:pt x="401" y="11776"/>
                      <a:pt x="0" y="11409"/>
                      <a:pt x="0" y="10942"/>
                    </a:cubicBezTo>
                    <a:lnTo>
                      <a:pt x="0" y="834"/>
                    </a:lnTo>
                    <a:cubicBezTo>
                      <a:pt x="0" y="401"/>
                      <a:pt x="401"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9"/>
              <p:cNvSpPr/>
              <p:nvPr/>
            </p:nvSpPr>
            <p:spPr>
              <a:xfrm rot="-5400000">
                <a:off x="174696" y="4219612"/>
                <a:ext cx="50678" cy="349571"/>
              </a:xfrm>
              <a:custGeom>
                <a:avLst/>
                <a:gdLst/>
                <a:ahLst/>
                <a:cxnLst/>
                <a:rect l="l" t="t" r="r" b="b"/>
                <a:pathLst>
                  <a:path w="1668" h="11776" extrusionOk="0">
                    <a:moveTo>
                      <a:pt x="834" y="11776"/>
                    </a:moveTo>
                    <a:lnTo>
                      <a:pt x="834" y="11776"/>
                    </a:lnTo>
                    <a:cubicBezTo>
                      <a:pt x="400" y="11776"/>
                      <a:pt x="0" y="11409"/>
                      <a:pt x="0" y="10942"/>
                    </a:cubicBezTo>
                    <a:lnTo>
                      <a:pt x="0" y="834"/>
                    </a:lnTo>
                    <a:cubicBezTo>
                      <a:pt x="0" y="401"/>
                      <a:pt x="400"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9"/>
              <p:cNvSpPr/>
              <p:nvPr/>
            </p:nvSpPr>
            <p:spPr>
              <a:xfrm rot="-5400000">
                <a:off x="256805" y="4010411"/>
                <a:ext cx="184483" cy="97070"/>
              </a:xfrm>
              <a:custGeom>
                <a:avLst/>
                <a:gdLst/>
                <a:ahLst/>
                <a:cxnLst/>
                <a:rect l="l" t="t" r="r" b="b"/>
                <a:pathLst>
                  <a:path w="6072" h="3270" extrusionOk="0">
                    <a:moveTo>
                      <a:pt x="4571" y="3270"/>
                    </a:moveTo>
                    <a:lnTo>
                      <a:pt x="1502" y="3270"/>
                    </a:lnTo>
                    <a:cubicBezTo>
                      <a:pt x="668" y="3270"/>
                      <a:pt x="1" y="2569"/>
                      <a:pt x="1" y="1735"/>
                    </a:cubicBezTo>
                    <a:lnTo>
                      <a:pt x="1" y="1535"/>
                    </a:lnTo>
                    <a:cubicBezTo>
                      <a:pt x="1" y="701"/>
                      <a:pt x="668" y="1"/>
                      <a:pt x="1502" y="1"/>
                    </a:cubicBezTo>
                    <a:lnTo>
                      <a:pt x="4571" y="1"/>
                    </a:lnTo>
                    <a:cubicBezTo>
                      <a:pt x="5405" y="1"/>
                      <a:pt x="6072" y="701"/>
                      <a:pt x="6072" y="1535"/>
                    </a:cubicBezTo>
                    <a:lnTo>
                      <a:pt x="6072" y="1735"/>
                    </a:lnTo>
                    <a:cubicBezTo>
                      <a:pt x="6072" y="2569"/>
                      <a:pt x="5405" y="3270"/>
                      <a:pt x="4571"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9"/>
              <p:cNvSpPr/>
              <p:nvPr/>
            </p:nvSpPr>
            <p:spPr>
              <a:xfrm rot="-5400000">
                <a:off x="269688" y="4010411"/>
                <a:ext cx="184483" cy="97070"/>
              </a:xfrm>
              <a:custGeom>
                <a:avLst/>
                <a:gdLst/>
                <a:ahLst/>
                <a:cxnLst/>
                <a:rect l="l" t="t" r="r" b="b"/>
                <a:pathLst>
                  <a:path w="6072" h="3270" extrusionOk="0">
                    <a:moveTo>
                      <a:pt x="1502" y="0"/>
                    </a:moveTo>
                    <a:cubicBezTo>
                      <a:pt x="668" y="0"/>
                      <a:pt x="1" y="701"/>
                      <a:pt x="1" y="1535"/>
                    </a:cubicBezTo>
                    <a:lnTo>
                      <a:pt x="1" y="1735"/>
                    </a:lnTo>
                    <a:cubicBezTo>
                      <a:pt x="1" y="2569"/>
                      <a:pt x="668" y="3269"/>
                      <a:pt x="1502" y="3269"/>
                    </a:cubicBezTo>
                    <a:lnTo>
                      <a:pt x="4571" y="3269"/>
                    </a:lnTo>
                    <a:cubicBezTo>
                      <a:pt x="5405" y="3269"/>
                      <a:pt x="6072" y="2569"/>
                      <a:pt x="6072" y="1735"/>
                    </a:cubicBezTo>
                    <a:lnTo>
                      <a:pt x="6072" y="1535"/>
                    </a:lnTo>
                    <a:cubicBezTo>
                      <a:pt x="6072" y="701"/>
                      <a:pt x="5405" y="0"/>
                      <a:pt x="4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9"/>
              <p:cNvSpPr/>
              <p:nvPr/>
            </p:nvSpPr>
            <p:spPr>
              <a:xfrm rot="-5400000">
                <a:off x="174681" y="3920635"/>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9"/>
              <p:cNvSpPr/>
              <p:nvPr/>
            </p:nvSpPr>
            <p:spPr>
              <a:xfrm rot="-5400000">
                <a:off x="174696" y="3847672"/>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9"/>
              <p:cNvSpPr/>
              <p:nvPr/>
            </p:nvSpPr>
            <p:spPr>
              <a:xfrm rot="-5400000">
                <a:off x="256304" y="363897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38" y="1"/>
                      <a:pt x="6105" y="701"/>
                      <a:pt x="6105" y="1535"/>
                    </a:cubicBezTo>
                    <a:lnTo>
                      <a:pt x="6105" y="1735"/>
                    </a:lnTo>
                    <a:cubicBezTo>
                      <a:pt x="6105" y="2569"/>
                      <a:pt x="5438"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9"/>
              <p:cNvSpPr/>
              <p:nvPr/>
            </p:nvSpPr>
            <p:spPr>
              <a:xfrm rot="-5400000">
                <a:off x="269186" y="363897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38" y="3269"/>
                      <a:pt x="6105" y="2569"/>
                      <a:pt x="6105" y="1735"/>
                    </a:cubicBezTo>
                    <a:lnTo>
                      <a:pt x="6105" y="1535"/>
                    </a:lnTo>
                    <a:cubicBezTo>
                      <a:pt x="6105" y="701"/>
                      <a:pt x="5438"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9"/>
              <p:cNvSpPr/>
              <p:nvPr/>
            </p:nvSpPr>
            <p:spPr>
              <a:xfrm rot="-5400000">
                <a:off x="174681" y="3548696"/>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9"/>
              <p:cNvSpPr/>
              <p:nvPr/>
            </p:nvSpPr>
            <p:spPr>
              <a:xfrm rot="-5400000">
                <a:off x="174681" y="3475718"/>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9"/>
              <p:cNvSpPr/>
              <p:nvPr/>
            </p:nvSpPr>
            <p:spPr>
              <a:xfrm rot="-5400000">
                <a:off x="256304" y="326703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9"/>
              <p:cNvSpPr/>
              <p:nvPr/>
            </p:nvSpPr>
            <p:spPr>
              <a:xfrm rot="-5400000">
                <a:off x="269186" y="326703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9"/>
              <p:cNvSpPr/>
              <p:nvPr/>
            </p:nvSpPr>
            <p:spPr>
              <a:xfrm rot="-5400000">
                <a:off x="174681" y="3176756"/>
                <a:ext cx="50708" cy="349571"/>
              </a:xfrm>
              <a:custGeom>
                <a:avLst/>
                <a:gdLst/>
                <a:ahLst/>
                <a:cxnLst/>
                <a:rect l="l" t="t" r="r" b="b"/>
                <a:pathLst>
                  <a:path w="1669" h="11776" extrusionOk="0">
                    <a:moveTo>
                      <a:pt x="834" y="11776"/>
                    </a:moveTo>
                    <a:lnTo>
                      <a:pt x="834" y="11776"/>
                    </a:lnTo>
                    <a:cubicBezTo>
                      <a:pt x="367" y="11776"/>
                      <a:pt x="1" y="11409"/>
                      <a:pt x="1" y="10942"/>
                    </a:cubicBezTo>
                    <a:lnTo>
                      <a:pt x="1" y="834"/>
                    </a:lnTo>
                    <a:cubicBezTo>
                      <a:pt x="1"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9"/>
              <p:cNvSpPr/>
              <p:nvPr/>
            </p:nvSpPr>
            <p:spPr>
              <a:xfrm rot="-5400000">
                <a:off x="174681" y="3103778"/>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9"/>
              <p:cNvSpPr/>
              <p:nvPr/>
            </p:nvSpPr>
            <p:spPr>
              <a:xfrm rot="-5400000">
                <a:off x="256304" y="2895094"/>
                <a:ext cx="185485" cy="97070"/>
              </a:xfrm>
              <a:custGeom>
                <a:avLst/>
                <a:gdLst/>
                <a:ahLst/>
                <a:cxnLst/>
                <a:rect l="l" t="t" r="r" b="b"/>
                <a:pathLst>
                  <a:path w="6105" h="3270" extrusionOk="0">
                    <a:moveTo>
                      <a:pt x="4570" y="3270"/>
                    </a:moveTo>
                    <a:lnTo>
                      <a:pt x="1535" y="3270"/>
                    </a:lnTo>
                    <a:cubicBezTo>
                      <a:pt x="668" y="3270"/>
                      <a:pt x="1" y="2569"/>
                      <a:pt x="1" y="1735"/>
                    </a:cubicBezTo>
                    <a:lnTo>
                      <a:pt x="1" y="1535"/>
                    </a:lnTo>
                    <a:cubicBezTo>
                      <a:pt x="1"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9"/>
              <p:cNvSpPr/>
              <p:nvPr/>
            </p:nvSpPr>
            <p:spPr>
              <a:xfrm rot="-5400000">
                <a:off x="269186" y="2895094"/>
                <a:ext cx="185485" cy="97070"/>
              </a:xfrm>
              <a:custGeom>
                <a:avLst/>
                <a:gdLst/>
                <a:ahLst/>
                <a:cxnLst/>
                <a:rect l="l" t="t" r="r" b="b"/>
                <a:pathLst>
                  <a:path w="6105" h="3270" extrusionOk="0">
                    <a:moveTo>
                      <a:pt x="1535" y="0"/>
                    </a:moveTo>
                    <a:cubicBezTo>
                      <a:pt x="701" y="0"/>
                      <a:pt x="1" y="701"/>
                      <a:pt x="1" y="1535"/>
                    </a:cubicBezTo>
                    <a:lnTo>
                      <a:pt x="1" y="1735"/>
                    </a:lnTo>
                    <a:cubicBezTo>
                      <a:pt x="1" y="2569"/>
                      <a:pt x="668"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9"/>
              <p:cNvSpPr/>
              <p:nvPr/>
            </p:nvSpPr>
            <p:spPr>
              <a:xfrm rot="-5400000">
                <a:off x="174681" y="2805820"/>
                <a:ext cx="50708" cy="349571"/>
              </a:xfrm>
              <a:custGeom>
                <a:avLst/>
                <a:gdLst/>
                <a:ahLst/>
                <a:cxnLst/>
                <a:rect l="l" t="t" r="r" b="b"/>
                <a:pathLst>
                  <a:path w="1669" h="11776" extrusionOk="0">
                    <a:moveTo>
                      <a:pt x="834" y="11776"/>
                    </a:moveTo>
                    <a:lnTo>
                      <a:pt x="834" y="11776"/>
                    </a:lnTo>
                    <a:cubicBezTo>
                      <a:pt x="401" y="11776"/>
                      <a:pt x="0" y="11409"/>
                      <a:pt x="0" y="10942"/>
                    </a:cubicBezTo>
                    <a:lnTo>
                      <a:pt x="0" y="834"/>
                    </a:lnTo>
                    <a:cubicBezTo>
                      <a:pt x="0" y="401"/>
                      <a:pt x="401"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9"/>
              <p:cNvSpPr/>
              <p:nvPr/>
            </p:nvSpPr>
            <p:spPr>
              <a:xfrm rot="-5400000">
                <a:off x="174681" y="2732872"/>
                <a:ext cx="50708" cy="349571"/>
              </a:xfrm>
              <a:custGeom>
                <a:avLst/>
                <a:gdLst/>
                <a:ahLst/>
                <a:cxnLst/>
                <a:rect l="l" t="t" r="r" b="b"/>
                <a:pathLst>
                  <a:path w="1669" h="11776" extrusionOk="0">
                    <a:moveTo>
                      <a:pt x="835" y="11776"/>
                    </a:moveTo>
                    <a:lnTo>
                      <a:pt x="835" y="11776"/>
                    </a:lnTo>
                    <a:cubicBezTo>
                      <a:pt x="401" y="11776"/>
                      <a:pt x="1" y="11409"/>
                      <a:pt x="1" y="10942"/>
                    </a:cubicBezTo>
                    <a:lnTo>
                      <a:pt x="1" y="834"/>
                    </a:lnTo>
                    <a:cubicBezTo>
                      <a:pt x="1" y="401"/>
                      <a:pt x="401"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9"/>
              <p:cNvSpPr/>
              <p:nvPr/>
            </p:nvSpPr>
            <p:spPr>
              <a:xfrm rot="-5400000">
                <a:off x="256805" y="2523656"/>
                <a:ext cx="184483" cy="97070"/>
              </a:xfrm>
              <a:custGeom>
                <a:avLst/>
                <a:gdLst/>
                <a:ahLst/>
                <a:cxnLst/>
                <a:rect l="l" t="t" r="r" b="b"/>
                <a:pathLst>
                  <a:path w="6072" h="3270" extrusionOk="0">
                    <a:moveTo>
                      <a:pt x="4571" y="3270"/>
                    </a:moveTo>
                    <a:lnTo>
                      <a:pt x="1502" y="3270"/>
                    </a:lnTo>
                    <a:cubicBezTo>
                      <a:pt x="668" y="3270"/>
                      <a:pt x="1" y="2569"/>
                      <a:pt x="1" y="1735"/>
                    </a:cubicBezTo>
                    <a:lnTo>
                      <a:pt x="1" y="1535"/>
                    </a:lnTo>
                    <a:cubicBezTo>
                      <a:pt x="1" y="701"/>
                      <a:pt x="668" y="1"/>
                      <a:pt x="1502" y="1"/>
                    </a:cubicBezTo>
                    <a:lnTo>
                      <a:pt x="4571" y="1"/>
                    </a:lnTo>
                    <a:cubicBezTo>
                      <a:pt x="5404" y="1"/>
                      <a:pt x="6072" y="701"/>
                      <a:pt x="6072" y="1535"/>
                    </a:cubicBezTo>
                    <a:lnTo>
                      <a:pt x="6072" y="1735"/>
                    </a:lnTo>
                    <a:cubicBezTo>
                      <a:pt x="6072" y="2569"/>
                      <a:pt x="5404" y="3270"/>
                      <a:pt x="4571"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9"/>
              <p:cNvSpPr/>
              <p:nvPr/>
            </p:nvSpPr>
            <p:spPr>
              <a:xfrm rot="-5400000">
                <a:off x="269688" y="2523656"/>
                <a:ext cx="184483" cy="97070"/>
              </a:xfrm>
              <a:custGeom>
                <a:avLst/>
                <a:gdLst/>
                <a:ahLst/>
                <a:cxnLst/>
                <a:rect l="l" t="t" r="r" b="b"/>
                <a:pathLst>
                  <a:path w="6072" h="3270" extrusionOk="0">
                    <a:moveTo>
                      <a:pt x="1502" y="0"/>
                    </a:moveTo>
                    <a:cubicBezTo>
                      <a:pt x="668" y="0"/>
                      <a:pt x="1" y="701"/>
                      <a:pt x="1" y="1535"/>
                    </a:cubicBezTo>
                    <a:lnTo>
                      <a:pt x="1" y="1735"/>
                    </a:lnTo>
                    <a:cubicBezTo>
                      <a:pt x="1" y="2569"/>
                      <a:pt x="668" y="3269"/>
                      <a:pt x="1502" y="3269"/>
                    </a:cubicBezTo>
                    <a:lnTo>
                      <a:pt x="4571" y="3269"/>
                    </a:lnTo>
                    <a:cubicBezTo>
                      <a:pt x="5404" y="3269"/>
                      <a:pt x="6072" y="2569"/>
                      <a:pt x="6072" y="1735"/>
                    </a:cubicBezTo>
                    <a:lnTo>
                      <a:pt x="6072" y="1535"/>
                    </a:lnTo>
                    <a:cubicBezTo>
                      <a:pt x="6072" y="701"/>
                      <a:pt x="5404" y="0"/>
                      <a:pt x="4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9"/>
              <p:cNvSpPr/>
              <p:nvPr/>
            </p:nvSpPr>
            <p:spPr>
              <a:xfrm rot="-5400000">
                <a:off x="174681" y="2433880"/>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9"/>
              <p:cNvSpPr/>
              <p:nvPr/>
            </p:nvSpPr>
            <p:spPr>
              <a:xfrm rot="-5400000">
                <a:off x="174696" y="2360917"/>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9"/>
              <p:cNvSpPr/>
              <p:nvPr/>
            </p:nvSpPr>
            <p:spPr>
              <a:xfrm rot="-5400000">
                <a:off x="256304" y="2152218"/>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38" y="1"/>
                      <a:pt x="6105" y="701"/>
                      <a:pt x="6105" y="1535"/>
                    </a:cubicBezTo>
                    <a:lnTo>
                      <a:pt x="6105" y="1735"/>
                    </a:lnTo>
                    <a:cubicBezTo>
                      <a:pt x="6105" y="2569"/>
                      <a:pt x="5438"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9"/>
              <p:cNvSpPr/>
              <p:nvPr/>
            </p:nvSpPr>
            <p:spPr>
              <a:xfrm rot="-5400000">
                <a:off x="269186" y="2152218"/>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38" y="3269"/>
                      <a:pt x="6105" y="2569"/>
                      <a:pt x="6105" y="1735"/>
                    </a:cubicBezTo>
                    <a:lnTo>
                      <a:pt x="6105" y="1535"/>
                    </a:lnTo>
                    <a:cubicBezTo>
                      <a:pt x="6105" y="701"/>
                      <a:pt x="5438"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9"/>
              <p:cNvSpPr/>
              <p:nvPr/>
            </p:nvSpPr>
            <p:spPr>
              <a:xfrm rot="-5400000">
                <a:off x="174681" y="2061941"/>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9"/>
              <p:cNvSpPr/>
              <p:nvPr/>
            </p:nvSpPr>
            <p:spPr>
              <a:xfrm rot="-5400000">
                <a:off x="174696" y="1988978"/>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9"/>
              <p:cNvSpPr/>
              <p:nvPr/>
            </p:nvSpPr>
            <p:spPr>
              <a:xfrm rot="-5400000">
                <a:off x="256304" y="1780278"/>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9"/>
              <p:cNvSpPr/>
              <p:nvPr/>
            </p:nvSpPr>
            <p:spPr>
              <a:xfrm rot="-5400000">
                <a:off x="269186" y="1780278"/>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9"/>
              <p:cNvSpPr/>
              <p:nvPr/>
            </p:nvSpPr>
            <p:spPr>
              <a:xfrm rot="-5400000">
                <a:off x="174681" y="1690001"/>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9"/>
              <p:cNvSpPr/>
              <p:nvPr/>
            </p:nvSpPr>
            <p:spPr>
              <a:xfrm rot="-5400000">
                <a:off x="174681" y="1618056"/>
                <a:ext cx="50708" cy="349571"/>
              </a:xfrm>
              <a:custGeom>
                <a:avLst/>
                <a:gdLst/>
                <a:ahLst/>
                <a:cxnLst/>
                <a:rect l="l" t="t" r="r" b="b"/>
                <a:pathLst>
                  <a:path w="1669" h="11776" extrusionOk="0">
                    <a:moveTo>
                      <a:pt x="835" y="11776"/>
                    </a:moveTo>
                    <a:lnTo>
                      <a:pt x="835" y="11776"/>
                    </a:lnTo>
                    <a:cubicBezTo>
                      <a:pt x="401" y="11776"/>
                      <a:pt x="1" y="11409"/>
                      <a:pt x="1" y="10942"/>
                    </a:cubicBezTo>
                    <a:lnTo>
                      <a:pt x="1" y="834"/>
                    </a:lnTo>
                    <a:cubicBezTo>
                      <a:pt x="1" y="401"/>
                      <a:pt x="401"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9"/>
              <p:cNvSpPr/>
              <p:nvPr/>
            </p:nvSpPr>
            <p:spPr>
              <a:xfrm rot="-5400000">
                <a:off x="256304" y="1408339"/>
                <a:ext cx="185485" cy="97070"/>
              </a:xfrm>
              <a:custGeom>
                <a:avLst/>
                <a:gdLst/>
                <a:ahLst/>
                <a:cxnLst/>
                <a:rect l="l" t="t" r="r" b="b"/>
                <a:pathLst>
                  <a:path w="6105" h="3270" extrusionOk="0">
                    <a:moveTo>
                      <a:pt x="4570" y="3270"/>
                    </a:moveTo>
                    <a:lnTo>
                      <a:pt x="1535" y="3270"/>
                    </a:lnTo>
                    <a:cubicBezTo>
                      <a:pt x="668" y="3270"/>
                      <a:pt x="0" y="2569"/>
                      <a:pt x="0" y="1735"/>
                    </a:cubicBezTo>
                    <a:lnTo>
                      <a:pt x="0" y="1535"/>
                    </a:lnTo>
                    <a:cubicBezTo>
                      <a:pt x="0" y="701"/>
                      <a:pt x="668"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9"/>
              <p:cNvSpPr/>
              <p:nvPr/>
            </p:nvSpPr>
            <p:spPr>
              <a:xfrm rot="-5400000">
                <a:off x="269186" y="1408339"/>
                <a:ext cx="185485" cy="97070"/>
              </a:xfrm>
              <a:custGeom>
                <a:avLst/>
                <a:gdLst/>
                <a:ahLst/>
                <a:cxnLst/>
                <a:rect l="l" t="t" r="r" b="b"/>
                <a:pathLst>
                  <a:path w="6105" h="3270" extrusionOk="0">
                    <a:moveTo>
                      <a:pt x="1535" y="0"/>
                    </a:moveTo>
                    <a:cubicBezTo>
                      <a:pt x="668" y="0"/>
                      <a:pt x="0" y="701"/>
                      <a:pt x="0" y="1535"/>
                    </a:cubicBezTo>
                    <a:lnTo>
                      <a:pt x="0" y="1735"/>
                    </a:lnTo>
                    <a:cubicBezTo>
                      <a:pt x="0" y="2569"/>
                      <a:pt x="668"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9"/>
              <p:cNvSpPr/>
              <p:nvPr/>
            </p:nvSpPr>
            <p:spPr>
              <a:xfrm rot="-5400000">
                <a:off x="174681" y="1319064"/>
                <a:ext cx="50708" cy="349571"/>
              </a:xfrm>
              <a:custGeom>
                <a:avLst/>
                <a:gdLst/>
                <a:ahLst/>
                <a:cxnLst/>
                <a:rect l="l" t="t" r="r" b="b"/>
                <a:pathLst>
                  <a:path w="1669" h="11776" extrusionOk="0">
                    <a:moveTo>
                      <a:pt x="834" y="11776"/>
                    </a:moveTo>
                    <a:lnTo>
                      <a:pt x="834" y="11776"/>
                    </a:lnTo>
                    <a:cubicBezTo>
                      <a:pt x="400" y="11776"/>
                      <a:pt x="0" y="11409"/>
                      <a:pt x="0" y="10942"/>
                    </a:cubicBezTo>
                    <a:lnTo>
                      <a:pt x="0" y="834"/>
                    </a:lnTo>
                    <a:cubicBezTo>
                      <a:pt x="0" y="401"/>
                      <a:pt x="400"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9"/>
              <p:cNvSpPr/>
              <p:nvPr/>
            </p:nvSpPr>
            <p:spPr>
              <a:xfrm rot="-5400000">
                <a:off x="174681" y="1246117"/>
                <a:ext cx="50708" cy="349571"/>
              </a:xfrm>
              <a:custGeom>
                <a:avLst/>
                <a:gdLst/>
                <a:ahLst/>
                <a:cxnLst/>
                <a:rect l="l" t="t" r="r" b="b"/>
                <a:pathLst>
                  <a:path w="1669" h="11776" extrusionOk="0">
                    <a:moveTo>
                      <a:pt x="835" y="11776"/>
                    </a:moveTo>
                    <a:lnTo>
                      <a:pt x="835" y="11776"/>
                    </a:lnTo>
                    <a:cubicBezTo>
                      <a:pt x="368" y="11776"/>
                      <a:pt x="1" y="11409"/>
                      <a:pt x="1" y="10942"/>
                    </a:cubicBezTo>
                    <a:lnTo>
                      <a:pt x="1" y="834"/>
                    </a:lnTo>
                    <a:cubicBezTo>
                      <a:pt x="1" y="401"/>
                      <a:pt x="368"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9"/>
              <p:cNvSpPr/>
              <p:nvPr/>
            </p:nvSpPr>
            <p:spPr>
              <a:xfrm rot="-5400000">
                <a:off x="256805" y="1036901"/>
                <a:ext cx="184483" cy="97070"/>
              </a:xfrm>
              <a:custGeom>
                <a:avLst/>
                <a:gdLst/>
                <a:ahLst/>
                <a:cxnLst/>
                <a:rect l="l" t="t" r="r" b="b"/>
                <a:pathLst>
                  <a:path w="6072" h="3270" extrusionOk="0">
                    <a:moveTo>
                      <a:pt x="4570" y="3270"/>
                    </a:moveTo>
                    <a:lnTo>
                      <a:pt x="1502" y="3270"/>
                    </a:lnTo>
                    <a:cubicBezTo>
                      <a:pt x="668" y="3270"/>
                      <a:pt x="1" y="2569"/>
                      <a:pt x="1" y="1735"/>
                    </a:cubicBezTo>
                    <a:lnTo>
                      <a:pt x="1" y="1535"/>
                    </a:lnTo>
                    <a:cubicBezTo>
                      <a:pt x="1" y="701"/>
                      <a:pt x="668" y="1"/>
                      <a:pt x="1502" y="1"/>
                    </a:cubicBezTo>
                    <a:lnTo>
                      <a:pt x="4570" y="1"/>
                    </a:lnTo>
                    <a:cubicBezTo>
                      <a:pt x="5404" y="1"/>
                      <a:pt x="6072" y="701"/>
                      <a:pt x="6072" y="1535"/>
                    </a:cubicBezTo>
                    <a:lnTo>
                      <a:pt x="6072" y="1735"/>
                    </a:lnTo>
                    <a:cubicBezTo>
                      <a:pt x="6072"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9"/>
              <p:cNvSpPr/>
              <p:nvPr/>
            </p:nvSpPr>
            <p:spPr>
              <a:xfrm rot="-5400000">
                <a:off x="269688" y="1036901"/>
                <a:ext cx="184483" cy="97070"/>
              </a:xfrm>
              <a:custGeom>
                <a:avLst/>
                <a:gdLst/>
                <a:ahLst/>
                <a:cxnLst/>
                <a:rect l="l" t="t" r="r" b="b"/>
                <a:pathLst>
                  <a:path w="6072" h="3270" extrusionOk="0">
                    <a:moveTo>
                      <a:pt x="1502" y="0"/>
                    </a:moveTo>
                    <a:cubicBezTo>
                      <a:pt x="668" y="0"/>
                      <a:pt x="1" y="701"/>
                      <a:pt x="1" y="1535"/>
                    </a:cubicBezTo>
                    <a:lnTo>
                      <a:pt x="1" y="1735"/>
                    </a:lnTo>
                    <a:cubicBezTo>
                      <a:pt x="1" y="2569"/>
                      <a:pt x="668" y="3269"/>
                      <a:pt x="1502" y="3269"/>
                    </a:cubicBezTo>
                    <a:lnTo>
                      <a:pt x="4570" y="3269"/>
                    </a:lnTo>
                    <a:cubicBezTo>
                      <a:pt x="5404" y="3269"/>
                      <a:pt x="6072" y="2569"/>
                      <a:pt x="6072" y="1735"/>
                    </a:cubicBezTo>
                    <a:lnTo>
                      <a:pt x="6072" y="1535"/>
                    </a:lnTo>
                    <a:cubicBezTo>
                      <a:pt x="6072"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9"/>
              <p:cNvSpPr/>
              <p:nvPr/>
            </p:nvSpPr>
            <p:spPr>
              <a:xfrm rot="-5400000">
                <a:off x="174681" y="947125"/>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9"/>
              <p:cNvSpPr/>
              <p:nvPr/>
            </p:nvSpPr>
            <p:spPr>
              <a:xfrm rot="-5400000">
                <a:off x="174681" y="874177"/>
                <a:ext cx="50708" cy="349571"/>
              </a:xfrm>
              <a:custGeom>
                <a:avLst/>
                <a:gdLst/>
                <a:ahLst/>
                <a:cxnLst/>
                <a:rect l="l" t="t" r="r" b="b"/>
                <a:pathLst>
                  <a:path w="1669" h="11776" extrusionOk="0">
                    <a:moveTo>
                      <a:pt x="835" y="11776"/>
                    </a:moveTo>
                    <a:lnTo>
                      <a:pt x="835" y="11776"/>
                    </a:lnTo>
                    <a:cubicBezTo>
                      <a:pt x="368" y="11776"/>
                      <a:pt x="1" y="11409"/>
                      <a:pt x="1" y="10942"/>
                    </a:cubicBezTo>
                    <a:lnTo>
                      <a:pt x="1" y="834"/>
                    </a:lnTo>
                    <a:cubicBezTo>
                      <a:pt x="1" y="401"/>
                      <a:pt x="368"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9"/>
              <p:cNvSpPr/>
              <p:nvPr/>
            </p:nvSpPr>
            <p:spPr>
              <a:xfrm rot="-5400000">
                <a:off x="256304" y="66546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37" y="1"/>
                      <a:pt x="6105" y="701"/>
                      <a:pt x="6105" y="1535"/>
                    </a:cubicBezTo>
                    <a:lnTo>
                      <a:pt x="6105" y="1735"/>
                    </a:lnTo>
                    <a:cubicBezTo>
                      <a:pt x="6105" y="2569"/>
                      <a:pt x="5437"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9"/>
              <p:cNvSpPr/>
              <p:nvPr/>
            </p:nvSpPr>
            <p:spPr>
              <a:xfrm rot="-5400000">
                <a:off x="269186" y="66546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37" y="3269"/>
                      <a:pt x="6105" y="2569"/>
                      <a:pt x="6105" y="1735"/>
                    </a:cubicBezTo>
                    <a:lnTo>
                      <a:pt x="6105" y="1535"/>
                    </a:lnTo>
                    <a:cubicBezTo>
                      <a:pt x="6105" y="701"/>
                      <a:pt x="5437"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9"/>
              <p:cNvSpPr/>
              <p:nvPr/>
            </p:nvSpPr>
            <p:spPr>
              <a:xfrm rot="-5400000">
                <a:off x="174681" y="575186"/>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9"/>
              <p:cNvSpPr/>
              <p:nvPr/>
            </p:nvSpPr>
            <p:spPr>
              <a:xfrm rot="-5400000">
                <a:off x="174696" y="50222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9"/>
              <p:cNvSpPr/>
              <p:nvPr/>
            </p:nvSpPr>
            <p:spPr>
              <a:xfrm rot="-5400000">
                <a:off x="256304" y="29352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9"/>
              <p:cNvSpPr/>
              <p:nvPr/>
            </p:nvSpPr>
            <p:spPr>
              <a:xfrm rot="-5400000">
                <a:off x="174681" y="203246"/>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0" name="Google Shape;1100;p9"/>
              <p:cNvGrpSpPr/>
              <p:nvPr/>
            </p:nvGrpSpPr>
            <p:grpSpPr>
              <a:xfrm>
                <a:off x="25250" y="249316"/>
                <a:ext cx="385214" cy="185485"/>
                <a:chOff x="25250" y="249316"/>
                <a:chExt cx="385214" cy="185485"/>
              </a:xfrm>
            </p:grpSpPr>
            <p:sp>
              <p:nvSpPr>
                <p:cNvPr id="1101" name="Google Shape;1101;p9"/>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9"/>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9"/>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9"/>
              <p:cNvGrpSpPr/>
              <p:nvPr/>
            </p:nvGrpSpPr>
            <p:grpSpPr>
              <a:xfrm>
                <a:off x="25250" y="621253"/>
                <a:ext cx="385214" cy="185485"/>
                <a:chOff x="25250" y="249316"/>
                <a:chExt cx="385214" cy="185485"/>
              </a:xfrm>
            </p:grpSpPr>
            <p:sp>
              <p:nvSpPr>
                <p:cNvPr id="1105" name="Google Shape;1105;p9"/>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9"/>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9"/>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9"/>
              <p:cNvGrpSpPr/>
              <p:nvPr/>
            </p:nvGrpSpPr>
            <p:grpSpPr>
              <a:xfrm>
                <a:off x="25250" y="992691"/>
                <a:ext cx="385214" cy="185485"/>
                <a:chOff x="25250" y="249316"/>
                <a:chExt cx="385214" cy="185485"/>
              </a:xfrm>
            </p:grpSpPr>
            <p:sp>
              <p:nvSpPr>
                <p:cNvPr id="1109" name="Google Shape;1109;p9"/>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9"/>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9"/>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 name="Google Shape;1112;p9"/>
              <p:cNvGrpSpPr/>
              <p:nvPr/>
            </p:nvGrpSpPr>
            <p:grpSpPr>
              <a:xfrm>
                <a:off x="25250" y="1364378"/>
                <a:ext cx="385214" cy="185485"/>
                <a:chOff x="25250" y="249316"/>
                <a:chExt cx="385214" cy="185485"/>
              </a:xfrm>
            </p:grpSpPr>
            <p:sp>
              <p:nvSpPr>
                <p:cNvPr id="1113" name="Google Shape;1113;p9"/>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9"/>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9"/>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1116;p9"/>
              <p:cNvGrpSpPr/>
              <p:nvPr/>
            </p:nvGrpSpPr>
            <p:grpSpPr>
              <a:xfrm>
                <a:off x="25250" y="1736066"/>
                <a:ext cx="385214" cy="185485"/>
                <a:chOff x="25250" y="249316"/>
                <a:chExt cx="385214" cy="185485"/>
              </a:xfrm>
            </p:grpSpPr>
            <p:sp>
              <p:nvSpPr>
                <p:cNvPr id="1117" name="Google Shape;1117;p9"/>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9"/>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9"/>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 name="Google Shape;1120;p9"/>
              <p:cNvGrpSpPr/>
              <p:nvPr/>
            </p:nvGrpSpPr>
            <p:grpSpPr>
              <a:xfrm>
                <a:off x="25250" y="2108003"/>
                <a:ext cx="385214" cy="185485"/>
                <a:chOff x="25250" y="249316"/>
                <a:chExt cx="385214" cy="185485"/>
              </a:xfrm>
            </p:grpSpPr>
            <p:sp>
              <p:nvSpPr>
                <p:cNvPr id="1121" name="Google Shape;1121;p9"/>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9"/>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9"/>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 name="Google Shape;1124;p9"/>
              <p:cNvGrpSpPr/>
              <p:nvPr/>
            </p:nvGrpSpPr>
            <p:grpSpPr>
              <a:xfrm>
                <a:off x="25250" y="2479441"/>
                <a:ext cx="385214" cy="185485"/>
                <a:chOff x="25250" y="249316"/>
                <a:chExt cx="385214" cy="185485"/>
              </a:xfrm>
            </p:grpSpPr>
            <p:sp>
              <p:nvSpPr>
                <p:cNvPr id="1125" name="Google Shape;1125;p9"/>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9"/>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9"/>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 name="Google Shape;1128;p9"/>
              <p:cNvGrpSpPr/>
              <p:nvPr/>
            </p:nvGrpSpPr>
            <p:grpSpPr>
              <a:xfrm>
                <a:off x="25250" y="2851128"/>
                <a:ext cx="385214" cy="185485"/>
                <a:chOff x="25250" y="249316"/>
                <a:chExt cx="385214" cy="185485"/>
              </a:xfrm>
            </p:grpSpPr>
            <p:sp>
              <p:nvSpPr>
                <p:cNvPr id="1129" name="Google Shape;1129;p9"/>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9"/>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9"/>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9"/>
              <p:cNvGrpSpPr/>
              <p:nvPr/>
            </p:nvGrpSpPr>
            <p:grpSpPr>
              <a:xfrm>
                <a:off x="25250" y="3222828"/>
                <a:ext cx="385214" cy="185485"/>
                <a:chOff x="25250" y="249316"/>
                <a:chExt cx="385214" cy="185485"/>
              </a:xfrm>
            </p:grpSpPr>
            <p:sp>
              <p:nvSpPr>
                <p:cNvPr id="1133" name="Google Shape;1133;p9"/>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9"/>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9"/>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 name="Google Shape;1136;p9"/>
              <p:cNvGrpSpPr/>
              <p:nvPr/>
            </p:nvGrpSpPr>
            <p:grpSpPr>
              <a:xfrm>
                <a:off x="25250" y="3594766"/>
                <a:ext cx="385214" cy="185485"/>
                <a:chOff x="25250" y="249316"/>
                <a:chExt cx="385214" cy="185485"/>
              </a:xfrm>
            </p:grpSpPr>
            <p:sp>
              <p:nvSpPr>
                <p:cNvPr id="1137" name="Google Shape;1137;p9"/>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9"/>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9"/>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 name="Google Shape;1140;p9"/>
              <p:cNvGrpSpPr/>
              <p:nvPr/>
            </p:nvGrpSpPr>
            <p:grpSpPr>
              <a:xfrm>
                <a:off x="25250" y="3966203"/>
                <a:ext cx="385214" cy="185485"/>
                <a:chOff x="25250" y="249316"/>
                <a:chExt cx="385214" cy="185485"/>
              </a:xfrm>
            </p:grpSpPr>
            <p:sp>
              <p:nvSpPr>
                <p:cNvPr id="1141" name="Google Shape;1141;p9"/>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9"/>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9"/>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4" name="Google Shape;1144;p9"/>
              <p:cNvGrpSpPr/>
              <p:nvPr/>
            </p:nvGrpSpPr>
            <p:grpSpPr>
              <a:xfrm>
                <a:off x="25250" y="4337891"/>
                <a:ext cx="385214" cy="185485"/>
                <a:chOff x="25250" y="249316"/>
                <a:chExt cx="385214" cy="185485"/>
              </a:xfrm>
            </p:grpSpPr>
            <p:sp>
              <p:nvSpPr>
                <p:cNvPr id="1145" name="Google Shape;1145;p9"/>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9"/>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9"/>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 name="Google Shape;1148;p9"/>
              <p:cNvGrpSpPr/>
              <p:nvPr/>
            </p:nvGrpSpPr>
            <p:grpSpPr>
              <a:xfrm>
                <a:off x="25250" y="4709566"/>
                <a:ext cx="385214" cy="185485"/>
                <a:chOff x="25250" y="249316"/>
                <a:chExt cx="385214" cy="185485"/>
              </a:xfrm>
            </p:grpSpPr>
            <p:sp>
              <p:nvSpPr>
                <p:cNvPr id="1149" name="Google Shape;1149;p9"/>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9"/>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9"/>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2" name="Google Shape;1152;p9"/>
              <p:cNvSpPr/>
              <p:nvPr/>
            </p:nvSpPr>
            <p:spPr>
              <a:xfrm rot="5400000" flipH="1">
                <a:off x="-1852659" y="2533666"/>
                <a:ext cx="5143393" cy="75975"/>
              </a:xfrm>
              <a:custGeom>
                <a:avLst/>
                <a:gdLst/>
                <a:ahLst/>
                <a:cxnLst/>
                <a:rect l="l" t="t" r="r" b="b"/>
                <a:pathLst>
                  <a:path w="169288" h="1535" extrusionOk="0">
                    <a:moveTo>
                      <a:pt x="0" y="1534"/>
                    </a:moveTo>
                    <a:lnTo>
                      <a:pt x="0" y="0"/>
                    </a:lnTo>
                    <a:lnTo>
                      <a:pt x="169288" y="0"/>
                    </a:lnTo>
                    <a:lnTo>
                      <a:pt x="169288" y="1534"/>
                    </a:lnTo>
                    <a:close/>
                  </a:path>
                </a:pathLst>
              </a:custGeom>
              <a:solidFill>
                <a:srgbClr val="434343"/>
              </a:solidFill>
              <a:ln w="9525" cap="flat" cmpd="sng">
                <a:solidFill>
                  <a:srgbClr val="99999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53" name="Google Shape;1153;p9"/>
          <p:cNvSpPr txBox="1">
            <a:spLocks noGrp="1"/>
          </p:cNvSpPr>
          <p:nvPr>
            <p:ph type="title"/>
          </p:nvPr>
        </p:nvSpPr>
        <p:spPr>
          <a:xfrm>
            <a:off x="1640625" y="1614463"/>
            <a:ext cx="3845700" cy="994200"/>
          </a:xfrm>
          <a:prstGeom prst="rect">
            <a:avLst/>
          </a:prstGeom>
          <a:effectLst>
            <a:outerShdw blurRad="285750" algn="bl" rotWithShape="0">
              <a:schemeClr val="accent6"/>
            </a:outerShdw>
          </a:effectLst>
        </p:spPr>
        <p:txBody>
          <a:bodyPr spcFirstLastPara="1" wrap="square" lIns="91425" tIns="91425" rIns="91425" bIns="91425" anchor="t" anchorCtr="0">
            <a:noAutofit/>
          </a:bodyPr>
          <a:lstStyle>
            <a:lvl1pPr lvl="0" algn="l" rtl="0">
              <a:spcBef>
                <a:spcPts val="0"/>
              </a:spcBef>
              <a:spcAft>
                <a:spcPts val="0"/>
              </a:spcAft>
              <a:buSzPts val="3200"/>
              <a:buNone/>
              <a:defRPr sz="9000">
                <a:solidFill>
                  <a:schemeClr val="accent6"/>
                </a:solidFill>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1154" name="Google Shape;1154;p9"/>
          <p:cNvSpPr txBox="1">
            <a:spLocks noGrp="1"/>
          </p:cNvSpPr>
          <p:nvPr>
            <p:ph type="subTitle" idx="1"/>
          </p:nvPr>
        </p:nvSpPr>
        <p:spPr>
          <a:xfrm>
            <a:off x="1640625" y="2742738"/>
            <a:ext cx="3476400" cy="786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30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TITLE_ONLY_2">
    <p:spTree>
      <p:nvGrpSpPr>
        <p:cNvPr id="1" name="Shape 2935"/>
        <p:cNvGrpSpPr/>
        <p:nvPr/>
      </p:nvGrpSpPr>
      <p:grpSpPr>
        <a:xfrm>
          <a:off x="0" y="0"/>
          <a:ext cx="0" cy="0"/>
          <a:chOff x="0" y="0"/>
          <a:chExt cx="0" cy="0"/>
        </a:xfrm>
      </p:grpSpPr>
      <p:sp>
        <p:nvSpPr>
          <p:cNvPr id="3075" name="Google Shape;3075;p24"/>
          <p:cNvSpPr txBox="1">
            <a:spLocks noGrp="1"/>
          </p:cNvSpPr>
          <p:nvPr>
            <p:ph type="title"/>
          </p:nvPr>
        </p:nvSpPr>
        <p:spPr>
          <a:xfrm>
            <a:off x="726300" y="542925"/>
            <a:ext cx="7691400" cy="457200"/>
          </a:xfrm>
          <a:prstGeom prst="rect">
            <a:avLst/>
          </a:prstGeom>
          <a:effectLst>
            <a:outerShdw blurRad="285750" algn="bl" rotWithShape="0">
              <a:schemeClr val="accent6"/>
            </a:outerShdw>
          </a:effectLst>
        </p:spPr>
        <p:txBody>
          <a:bodyPr spcFirstLastPara="1" wrap="square" lIns="91425" tIns="91425" rIns="91425" bIns="91425" anchor="t" anchorCtr="0">
            <a:noAutofit/>
          </a:bodyPr>
          <a:lstStyle>
            <a:lvl1pPr lvl="0" algn="ctr" rtl="0">
              <a:spcBef>
                <a:spcPts val="0"/>
              </a:spcBef>
              <a:spcAft>
                <a:spcPts val="0"/>
              </a:spcAft>
              <a:buSzPts val="3200"/>
              <a:buNone/>
              <a:defRPr sz="4000" u="sng">
                <a:solidFill>
                  <a:schemeClr val="accent6"/>
                </a:solidFill>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10_1_1_1">
    <p:bg>
      <p:bgPr>
        <a:gradFill>
          <a:gsLst>
            <a:gs pos="0">
              <a:srgbClr val="351C75"/>
            </a:gs>
            <a:gs pos="38000">
              <a:srgbClr val="000000"/>
            </a:gs>
            <a:gs pos="100000">
              <a:srgbClr val="000000"/>
            </a:gs>
          </a:gsLst>
          <a:lin ang="5400012" scaled="0"/>
        </a:gradFill>
        <a:effectLst/>
      </p:bgPr>
    </p:bg>
    <p:spTree>
      <p:nvGrpSpPr>
        <p:cNvPr id="1" name="Shape 3076"/>
        <p:cNvGrpSpPr/>
        <p:nvPr/>
      </p:nvGrpSpPr>
      <p:grpSpPr>
        <a:xfrm>
          <a:off x="0" y="0"/>
          <a:ext cx="0" cy="0"/>
          <a:chOff x="0" y="0"/>
          <a:chExt cx="0" cy="0"/>
        </a:xfrm>
      </p:grpSpPr>
      <p:grpSp>
        <p:nvGrpSpPr>
          <p:cNvPr id="3077" name="Google Shape;3077;p25"/>
          <p:cNvGrpSpPr/>
          <p:nvPr/>
        </p:nvGrpSpPr>
        <p:grpSpPr>
          <a:xfrm>
            <a:off x="25250" y="-43"/>
            <a:ext cx="9128450" cy="5143393"/>
            <a:chOff x="25250" y="-43"/>
            <a:chExt cx="9128450" cy="5143393"/>
          </a:xfrm>
        </p:grpSpPr>
        <p:grpSp>
          <p:nvGrpSpPr>
            <p:cNvPr id="3078" name="Google Shape;3078;p25"/>
            <p:cNvGrpSpPr/>
            <p:nvPr/>
          </p:nvGrpSpPr>
          <p:grpSpPr>
            <a:xfrm>
              <a:off x="757000" y="111225"/>
              <a:ext cx="8396700" cy="4921050"/>
              <a:chOff x="757000" y="111225"/>
              <a:chExt cx="8396700" cy="4921050"/>
            </a:xfrm>
          </p:grpSpPr>
          <p:cxnSp>
            <p:nvCxnSpPr>
              <p:cNvPr id="3079" name="Google Shape;3079;p25"/>
              <p:cNvCxnSpPr/>
              <p:nvPr/>
            </p:nvCxnSpPr>
            <p:spPr>
              <a:xfrm rot="10800000">
                <a:off x="757000" y="111225"/>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080" name="Google Shape;3080;p25"/>
              <p:cNvCxnSpPr/>
              <p:nvPr/>
            </p:nvCxnSpPr>
            <p:spPr>
              <a:xfrm rot="10800000">
                <a:off x="757000" y="269969"/>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081" name="Google Shape;3081;p25"/>
              <p:cNvCxnSpPr/>
              <p:nvPr/>
            </p:nvCxnSpPr>
            <p:spPr>
              <a:xfrm rot="10800000">
                <a:off x="757000" y="428712"/>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082" name="Google Shape;3082;p25"/>
              <p:cNvCxnSpPr/>
              <p:nvPr/>
            </p:nvCxnSpPr>
            <p:spPr>
              <a:xfrm rot="10800000">
                <a:off x="757000" y="587456"/>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083" name="Google Shape;3083;p25"/>
              <p:cNvCxnSpPr/>
              <p:nvPr/>
            </p:nvCxnSpPr>
            <p:spPr>
              <a:xfrm rot="10800000">
                <a:off x="757000" y="746199"/>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084" name="Google Shape;3084;p25"/>
              <p:cNvCxnSpPr/>
              <p:nvPr/>
            </p:nvCxnSpPr>
            <p:spPr>
              <a:xfrm rot="10800000">
                <a:off x="757000" y="904943"/>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085" name="Google Shape;3085;p25"/>
              <p:cNvCxnSpPr/>
              <p:nvPr/>
            </p:nvCxnSpPr>
            <p:spPr>
              <a:xfrm rot="10800000">
                <a:off x="757000" y="1063686"/>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086" name="Google Shape;3086;p25"/>
              <p:cNvCxnSpPr/>
              <p:nvPr/>
            </p:nvCxnSpPr>
            <p:spPr>
              <a:xfrm rot="10800000">
                <a:off x="757000" y="1222430"/>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087" name="Google Shape;3087;p25"/>
              <p:cNvCxnSpPr/>
              <p:nvPr/>
            </p:nvCxnSpPr>
            <p:spPr>
              <a:xfrm rot="10800000">
                <a:off x="757000" y="1381173"/>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088" name="Google Shape;3088;p25"/>
              <p:cNvCxnSpPr/>
              <p:nvPr/>
            </p:nvCxnSpPr>
            <p:spPr>
              <a:xfrm rot="10800000">
                <a:off x="757000" y="1539917"/>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089" name="Google Shape;3089;p25"/>
              <p:cNvCxnSpPr/>
              <p:nvPr/>
            </p:nvCxnSpPr>
            <p:spPr>
              <a:xfrm rot="10800000">
                <a:off x="757000" y="1698660"/>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090" name="Google Shape;3090;p25"/>
              <p:cNvCxnSpPr/>
              <p:nvPr/>
            </p:nvCxnSpPr>
            <p:spPr>
              <a:xfrm rot="10800000">
                <a:off x="757000" y="1857404"/>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091" name="Google Shape;3091;p25"/>
              <p:cNvCxnSpPr/>
              <p:nvPr/>
            </p:nvCxnSpPr>
            <p:spPr>
              <a:xfrm rot="10800000">
                <a:off x="757000" y="2016148"/>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092" name="Google Shape;3092;p25"/>
              <p:cNvCxnSpPr/>
              <p:nvPr/>
            </p:nvCxnSpPr>
            <p:spPr>
              <a:xfrm rot="10800000">
                <a:off x="757000" y="2174891"/>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093" name="Google Shape;3093;p25"/>
              <p:cNvCxnSpPr/>
              <p:nvPr/>
            </p:nvCxnSpPr>
            <p:spPr>
              <a:xfrm rot="10800000">
                <a:off x="757000" y="2333635"/>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094" name="Google Shape;3094;p25"/>
              <p:cNvCxnSpPr/>
              <p:nvPr/>
            </p:nvCxnSpPr>
            <p:spPr>
              <a:xfrm rot="10800000">
                <a:off x="757000" y="2492378"/>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095" name="Google Shape;3095;p25"/>
              <p:cNvCxnSpPr/>
              <p:nvPr/>
            </p:nvCxnSpPr>
            <p:spPr>
              <a:xfrm rot="10800000">
                <a:off x="757000" y="2651122"/>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096" name="Google Shape;3096;p25"/>
              <p:cNvCxnSpPr/>
              <p:nvPr/>
            </p:nvCxnSpPr>
            <p:spPr>
              <a:xfrm rot="10800000">
                <a:off x="757000" y="2809865"/>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097" name="Google Shape;3097;p25"/>
              <p:cNvCxnSpPr/>
              <p:nvPr/>
            </p:nvCxnSpPr>
            <p:spPr>
              <a:xfrm rot="10800000">
                <a:off x="757000" y="2968609"/>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098" name="Google Shape;3098;p25"/>
              <p:cNvCxnSpPr/>
              <p:nvPr/>
            </p:nvCxnSpPr>
            <p:spPr>
              <a:xfrm rot="10800000">
                <a:off x="757000" y="3127352"/>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099" name="Google Shape;3099;p25"/>
              <p:cNvCxnSpPr/>
              <p:nvPr/>
            </p:nvCxnSpPr>
            <p:spPr>
              <a:xfrm rot="10800000">
                <a:off x="757000" y="3286096"/>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100" name="Google Shape;3100;p25"/>
              <p:cNvCxnSpPr/>
              <p:nvPr/>
            </p:nvCxnSpPr>
            <p:spPr>
              <a:xfrm rot="10800000">
                <a:off x="757000" y="3444840"/>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101" name="Google Shape;3101;p25"/>
              <p:cNvCxnSpPr/>
              <p:nvPr/>
            </p:nvCxnSpPr>
            <p:spPr>
              <a:xfrm rot="10800000">
                <a:off x="757000" y="3603583"/>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102" name="Google Shape;3102;p25"/>
              <p:cNvCxnSpPr/>
              <p:nvPr/>
            </p:nvCxnSpPr>
            <p:spPr>
              <a:xfrm rot="10800000">
                <a:off x="757000" y="3762327"/>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103" name="Google Shape;3103;p25"/>
              <p:cNvCxnSpPr/>
              <p:nvPr/>
            </p:nvCxnSpPr>
            <p:spPr>
              <a:xfrm rot="10800000">
                <a:off x="757000" y="3921070"/>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104" name="Google Shape;3104;p25"/>
              <p:cNvCxnSpPr/>
              <p:nvPr/>
            </p:nvCxnSpPr>
            <p:spPr>
              <a:xfrm rot="10800000">
                <a:off x="757000" y="4079814"/>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105" name="Google Shape;3105;p25"/>
              <p:cNvCxnSpPr/>
              <p:nvPr/>
            </p:nvCxnSpPr>
            <p:spPr>
              <a:xfrm rot="10800000">
                <a:off x="757000" y="4238557"/>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106" name="Google Shape;3106;p25"/>
              <p:cNvCxnSpPr/>
              <p:nvPr/>
            </p:nvCxnSpPr>
            <p:spPr>
              <a:xfrm rot="10800000">
                <a:off x="757000" y="4397301"/>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107" name="Google Shape;3107;p25"/>
              <p:cNvCxnSpPr/>
              <p:nvPr/>
            </p:nvCxnSpPr>
            <p:spPr>
              <a:xfrm rot="10800000">
                <a:off x="757000" y="4556044"/>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108" name="Google Shape;3108;p25"/>
              <p:cNvCxnSpPr/>
              <p:nvPr/>
            </p:nvCxnSpPr>
            <p:spPr>
              <a:xfrm rot="10800000">
                <a:off x="757000" y="4714788"/>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109" name="Google Shape;3109;p25"/>
              <p:cNvCxnSpPr/>
              <p:nvPr/>
            </p:nvCxnSpPr>
            <p:spPr>
              <a:xfrm rot="10800000">
                <a:off x="757000" y="4873531"/>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110" name="Google Shape;3110;p25"/>
              <p:cNvCxnSpPr/>
              <p:nvPr/>
            </p:nvCxnSpPr>
            <p:spPr>
              <a:xfrm rot="10800000">
                <a:off x="757000" y="5032275"/>
                <a:ext cx="8396700" cy="0"/>
              </a:xfrm>
              <a:prstGeom prst="straightConnector1">
                <a:avLst/>
              </a:prstGeom>
              <a:noFill/>
              <a:ln w="9525" cap="flat" cmpd="sng">
                <a:solidFill>
                  <a:srgbClr val="443075"/>
                </a:solidFill>
                <a:prstDash val="solid"/>
                <a:round/>
                <a:headEnd type="none" w="med" len="med"/>
                <a:tailEnd type="none" w="med" len="med"/>
              </a:ln>
            </p:spPr>
          </p:cxnSp>
        </p:grpSp>
        <p:grpSp>
          <p:nvGrpSpPr>
            <p:cNvPr id="3111" name="Google Shape;3111;p25"/>
            <p:cNvGrpSpPr/>
            <p:nvPr/>
          </p:nvGrpSpPr>
          <p:grpSpPr>
            <a:xfrm>
              <a:off x="25250" y="-43"/>
              <a:ext cx="731775" cy="5143393"/>
              <a:chOff x="25250" y="-43"/>
              <a:chExt cx="731775" cy="5143393"/>
            </a:xfrm>
          </p:grpSpPr>
          <p:sp>
            <p:nvSpPr>
              <p:cNvPr id="3112" name="Google Shape;3112;p25"/>
              <p:cNvSpPr/>
              <p:nvPr/>
            </p:nvSpPr>
            <p:spPr>
              <a:xfrm rot="-5400000">
                <a:off x="-2148879" y="2313691"/>
                <a:ext cx="5143393" cy="515925"/>
              </a:xfrm>
              <a:custGeom>
                <a:avLst/>
                <a:gdLst/>
                <a:ahLst/>
                <a:cxnLst/>
                <a:rect l="l" t="t" r="r" b="b"/>
                <a:pathLst>
                  <a:path w="169288" h="17380" extrusionOk="0">
                    <a:moveTo>
                      <a:pt x="0" y="17380"/>
                    </a:moveTo>
                    <a:lnTo>
                      <a:pt x="0" y="1"/>
                    </a:lnTo>
                    <a:lnTo>
                      <a:pt x="169288" y="1"/>
                    </a:lnTo>
                    <a:lnTo>
                      <a:pt x="169288" y="17380"/>
                    </a:lnTo>
                    <a:close/>
                  </a:path>
                </a:pathLst>
              </a:custGeom>
              <a:gradFill>
                <a:gsLst>
                  <a:gs pos="0">
                    <a:srgbClr val="4D4D4D"/>
                  </a:gs>
                  <a:gs pos="100000">
                    <a:srgbClr val="000000"/>
                  </a:gs>
                </a:gsLst>
                <a:lin ang="5400012" scaled="0"/>
              </a:gra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25"/>
              <p:cNvSpPr/>
              <p:nvPr/>
            </p:nvSpPr>
            <p:spPr>
              <a:xfrm rot="-5400000">
                <a:off x="256304" y="4753789"/>
                <a:ext cx="185485" cy="97070"/>
              </a:xfrm>
              <a:custGeom>
                <a:avLst/>
                <a:gdLst/>
                <a:ahLst/>
                <a:cxnLst/>
                <a:rect l="l" t="t" r="r" b="b"/>
                <a:pathLst>
                  <a:path w="6105" h="3270" extrusionOk="0">
                    <a:moveTo>
                      <a:pt x="4570" y="3270"/>
                    </a:moveTo>
                    <a:lnTo>
                      <a:pt x="1535" y="3270"/>
                    </a:lnTo>
                    <a:cubicBezTo>
                      <a:pt x="701" y="3270"/>
                      <a:pt x="1" y="2569"/>
                      <a:pt x="1" y="1735"/>
                    </a:cubicBezTo>
                    <a:lnTo>
                      <a:pt x="1" y="1535"/>
                    </a:lnTo>
                    <a:cubicBezTo>
                      <a:pt x="1"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25"/>
              <p:cNvSpPr/>
              <p:nvPr/>
            </p:nvSpPr>
            <p:spPr>
              <a:xfrm rot="-5400000">
                <a:off x="269186" y="4753789"/>
                <a:ext cx="185485" cy="97070"/>
              </a:xfrm>
              <a:custGeom>
                <a:avLst/>
                <a:gdLst/>
                <a:ahLst/>
                <a:cxnLst/>
                <a:rect l="l" t="t" r="r" b="b"/>
                <a:pathLst>
                  <a:path w="6105" h="3270" extrusionOk="0">
                    <a:moveTo>
                      <a:pt x="1535" y="0"/>
                    </a:moveTo>
                    <a:cubicBezTo>
                      <a:pt x="701" y="0"/>
                      <a:pt x="1" y="701"/>
                      <a:pt x="1" y="1535"/>
                    </a:cubicBezTo>
                    <a:lnTo>
                      <a:pt x="1" y="1735"/>
                    </a:lnTo>
                    <a:cubicBezTo>
                      <a:pt x="1"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25"/>
              <p:cNvSpPr/>
              <p:nvPr/>
            </p:nvSpPr>
            <p:spPr>
              <a:xfrm rot="-5400000">
                <a:off x="174681" y="4663511"/>
                <a:ext cx="50708" cy="349571"/>
              </a:xfrm>
              <a:custGeom>
                <a:avLst/>
                <a:gdLst/>
                <a:ahLst/>
                <a:cxnLst/>
                <a:rect l="l" t="t" r="r" b="b"/>
                <a:pathLst>
                  <a:path w="1669" h="11776" extrusionOk="0">
                    <a:moveTo>
                      <a:pt x="835" y="11776"/>
                    </a:moveTo>
                    <a:lnTo>
                      <a:pt x="835" y="11776"/>
                    </a:lnTo>
                    <a:cubicBezTo>
                      <a:pt x="368" y="11776"/>
                      <a:pt x="1" y="11409"/>
                      <a:pt x="1" y="10942"/>
                    </a:cubicBezTo>
                    <a:lnTo>
                      <a:pt x="1" y="834"/>
                    </a:lnTo>
                    <a:cubicBezTo>
                      <a:pt x="1" y="401"/>
                      <a:pt x="368" y="0"/>
                      <a:pt x="835" y="0"/>
                    </a:cubicBezTo>
                    <a:lnTo>
                      <a:pt x="835" y="0"/>
                    </a:lnTo>
                    <a:cubicBezTo>
                      <a:pt x="1268" y="0"/>
                      <a:pt x="1668" y="401"/>
                      <a:pt x="1668" y="834"/>
                    </a:cubicBezTo>
                    <a:lnTo>
                      <a:pt x="1668" y="10942"/>
                    </a:lnTo>
                    <a:cubicBezTo>
                      <a:pt x="1668" y="11409"/>
                      <a:pt x="1268"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25"/>
              <p:cNvSpPr/>
              <p:nvPr/>
            </p:nvSpPr>
            <p:spPr>
              <a:xfrm rot="-5400000">
                <a:off x="174681" y="4591566"/>
                <a:ext cx="50708" cy="349571"/>
              </a:xfrm>
              <a:custGeom>
                <a:avLst/>
                <a:gdLst/>
                <a:ahLst/>
                <a:cxnLst/>
                <a:rect l="l" t="t" r="r" b="b"/>
                <a:pathLst>
                  <a:path w="1669" h="11776" extrusionOk="0">
                    <a:moveTo>
                      <a:pt x="835" y="11776"/>
                    </a:moveTo>
                    <a:lnTo>
                      <a:pt x="835" y="11776"/>
                    </a:lnTo>
                    <a:cubicBezTo>
                      <a:pt x="401" y="11776"/>
                      <a:pt x="1" y="11409"/>
                      <a:pt x="1" y="10942"/>
                    </a:cubicBezTo>
                    <a:lnTo>
                      <a:pt x="1" y="834"/>
                    </a:lnTo>
                    <a:cubicBezTo>
                      <a:pt x="1" y="401"/>
                      <a:pt x="401"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25"/>
              <p:cNvSpPr/>
              <p:nvPr/>
            </p:nvSpPr>
            <p:spPr>
              <a:xfrm rot="-5400000">
                <a:off x="256304" y="4381849"/>
                <a:ext cx="185485" cy="97070"/>
              </a:xfrm>
              <a:custGeom>
                <a:avLst/>
                <a:gdLst/>
                <a:ahLst/>
                <a:cxnLst/>
                <a:rect l="l" t="t" r="r" b="b"/>
                <a:pathLst>
                  <a:path w="6105" h="3270" extrusionOk="0">
                    <a:moveTo>
                      <a:pt x="4571" y="3270"/>
                    </a:moveTo>
                    <a:lnTo>
                      <a:pt x="1535" y="3270"/>
                    </a:lnTo>
                    <a:cubicBezTo>
                      <a:pt x="668" y="3270"/>
                      <a:pt x="1" y="2569"/>
                      <a:pt x="1" y="1735"/>
                    </a:cubicBezTo>
                    <a:lnTo>
                      <a:pt x="1" y="1535"/>
                    </a:lnTo>
                    <a:cubicBezTo>
                      <a:pt x="1" y="701"/>
                      <a:pt x="701" y="1"/>
                      <a:pt x="1535" y="1"/>
                    </a:cubicBezTo>
                    <a:lnTo>
                      <a:pt x="4571" y="1"/>
                    </a:lnTo>
                    <a:cubicBezTo>
                      <a:pt x="5404" y="1"/>
                      <a:pt x="6105" y="701"/>
                      <a:pt x="6105" y="1535"/>
                    </a:cubicBezTo>
                    <a:lnTo>
                      <a:pt x="6105" y="1735"/>
                    </a:lnTo>
                    <a:cubicBezTo>
                      <a:pt x="6105" y="2569"/>
                      <a:pt x="5404" y="3270"/>
                      <a:pt x="4571"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25"/>
              <p:cNvSpPr/>
              <p:nvPr/>
            </p:nvSpPr>
            <p:spPr>
              <a:xfrm rot="-5400000">
                <a:off x="269186" y="4381849"/>
                <a:ext cx="185485" cy="97070"/>
              </a:xfrm>
              <a:custGeom>
                <a:avLst/>
                <a:gdLst/>
                <a:ahLst/>
                <a:cxnLst/>
                <a:rect l="l" t="t" r="r" b="b"/>
                <a:pathLst>
                  <a:path w="6105" h="3270" extrusionOk="0">
                    <a:moveTo>
                      <a:pt x="1535" y="0"/>
                    </a:moveTo>
                    <a:cubicBezTo>
                      <a:pt x="701" y="0"/>
                      <a:pt x="1" y="701"/>
                      <a:pt x="1" y="1535"/>
                    </a:cubicBezTo>
                    <a:lnTo>
                      <a:pt x="1" y="1735"/>
                    </a:lnTo>
                    <a:cubicBezTo>
                      <a:pt x="1" y="2569"/>
                      <a:pt x="668" y="3269"/>
                      <a:pt x="1535" y="3269"/>
                    </a:cubicBezTo>
                    <a:lnTo>
                      <a:pt x="4571" y="3269"/>
                    </a:lnTo>
                    <a:cubicBezTo>
                      <a:pt x="5404" y="3269"/>
                      <a:pt x="6105" y="2569"/>
                      <a:pt x="6105" y="1735"/>
                    </a:cubicBezTo>
                    <a:lnTo>
                      <a:pt x="6105" y="1535"/>
                    </a:lnTo>
                    <a:cubicBezTo>
                      <a:pt x="6105" y="701"/>
                      <a:pt x="5404" y="0"/>
                      <a:pt x="4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25"/>
              <p:cNvSpPr/>
              <p:nvPr/>
            </p:nvSpPr>
            <p:spPr>
              <a:xfrm rot="-5400000">
                <a:off x="174681" y="4292575"/>
                <a:ext cx="50708" cy="349571"/>
              </a:xfrm>
              <a:custGeom>
                <a:avLst/>
                <a:gdLst/>
                <a:ahLst/>
                <a:cxnLst/>
                <a:rect l="l" t="t" r="r" b="b"/>
                <a:pathLst>
                  <a:path w="1669" h="11776" extrusionOk="0">
                    <a:moveTo>
                      <a:pt x="834" y="11776"/>
                    </a:moveTo>
                    <a:lnTo>
                      <a:pt x="834" y="11776"/>
                    </a:lnTo>
                    <a:cubicBezTo>
                      <a:pt x="401" y="11776"/>
                      <a:pt x="0" y="11409"/>
                      <a:pt x="0" y="10942"/>
                    </a:cubicBezTo>
                    <a:lnTo>
                      <a:pt x="0" y="834"/>
                    </a:lnTo>
                    <a:cubicBezTo>
                      <a:pt x="0" y="401"/>
                      <a:pt x="401"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25"/>
              <p:cNvSpPr/>
              <p:nvPr/>
            </p:nvSpPr>
            <p:spPr>
              <a:xfrm rot="-5400000">
                <a:off x="174696" y="4219612"/>
                <a:ext cx="50678" cy="349571"/>
              </a:xfrm>
              <a:custGeom>
                <a:avLst/>
                <a:gdLst/>
                <a:ahLst/>
                <a:cxnLst/>
                <a:rect l="l" t="t" r="r" b="b"/>
                <a:pathLst>
                  <a:path w="1668" h="11776" extrusionOk="0">
                    <a:moveTo>
                      <a:pt x="834" y="11776"/>
                    </a:moveTo>
                    <a:lnTo>
                      <a:pt x="834" y="11776"/>
                    </a:lnTo>
                    <a:cubicBezTo>
                      <a:pt x="400" y="11776"/>
                      <a:pt x="0" y="11409"/>
                      <a:pt x="0" y="10942"/>
                    </a:cubicBezTo>
                    <a:lnTo>
                      <a:pt x="0" y="834"/>
                    </a:lnTo>
                    <a:cubicBezTo>
                      <a:pt x="0" y="401"/>
                      <a:pt x="400"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25"/>
              <p:cNvSpPr/>
              <p:nvPr/>
            </p:nvSpPr>
            <p:spPr>
              <a:xfrm rot="-5400000">
                <a:off x="256805" y="4010411"/>
                <a:ext cx="184483" cy="97070"/>
              </a:xfrm>
              <a:custGeom>
                <a:avLst/>
                <a:gdLst/>
                <a:ahLst/>
                <a:cxnLst/>
                <a:rect l="l" t="t" r="r" b="b"/>
                <a:pathLst>
                  <a:path w="6072" h="3270" extrusionOk="0">
                    <a:moveTo>
                      <a:pt x="4571" y="3270"/>
                    </a:moveTo>
                    <a:lnTo>
                      <a:pt x="1502" y="3270"/>
                    </a:lnTo>
                    <a:cubicBezTo>
                      <a:pt x="668" y="3270"/>
                      <a:pt x="1" y="2569"/>
                      <a:pt x="1" y="1735"/>
                    </a:cubicBezTo>
                    <a:lnTo>
                      <a:pt x="1" y="1535"/>
                    </a:lnTo>
                    <a:cubicBezTo>
                      <a:pt x="1" y="701"/>
                      <a:pt x="668" y="1"/>
                      <a:pt x="1502" y="1"/>
                    </a:cubicBezTo>
                    <a:lnTo>
                      <a:pt x="4571" y="1"/>
                    </a:lnTo>
                    <a:cubicBezTo>
                      <a:pt x="5405" y="1"/>
                      <a:pt x="6072" y="701"/>
                      <a:pt x="6072" y="1535"/>
                    </a:cubicBezTo>
                    <a:lnTo>
                      <a:pt x="6072" y="1735"/>
                    </a:lnTo>
                    <a:cubicBezTo>
                      <a:pt x="6072" y="2569"/>
                      <a:pt x="5405" y="3270"/>
                      <a:pt x="4571"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25"/>
              <p:cNvSpPr/>
              <p:nvPr/>
            </p:nvSpPr>
            <p:spPr>
              <a:xfrm rot="-5400000">
                <a:off x="269688" y="4010411"/>
                <a:ext cx="184483" cy="97070"/>
              </a:xfrm>
              <a:custGeom>
                <a:avLst/>
                <a:gdLst/>
                <a:ahLst/>
                <a:cxnLst/>
                <a:rect l="l" t="t" r="r" b="b"/>
                <a:pathLst>
                  <a:path w="6072" h="3270" extrusionOk="0">
                    <a:moveTo>
                      <a:pt x="1502" y="0"/>
                    </a:moveTo>
                    <a:cubicBezTo>
                      <a:pt x="668" y="0"/>
                      <a:pt x="1" y="701"/>
                      <a:pt x="1" y="1535"/>
                    </a:cubicBezTo>
                    <a:lnTo>
                      <a:pt x="1" y="1735"/>
                    </a:lnTo>
                    <a:cubicBezTo>
                      <a:pt x="1" y="2569"/>
                      <a:pt x="668" y="3269"/>
                      <a:pt x="1502" y="3269"/>
                    </a:cubicBezTo>
                    <a:lnTo>
                      <a:pt x="4571" y="3269"/>
                    </a:lnTo>
                    <a:cubicBezTo>
                      <a:pt x="5405" y="3269"/>
                      <a:pt x="6072" y="2569"/>
                      <a:pt x="6072" y="1735"/>
                    </a:cubicBezTo>
                    <a:lnTo>
                      <a:pt x="6072" y="1535"/>
                    </a:lnTo>
                    <a:cubicBezTo>
                      <a:pt x="6072" y="701"/>
                      <a:pt x="5405" y="0"/>
                      <a:pt x="4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25"/>
              <p:cNvSpPr/>
              <p:nvPr/>
            </p:nvSpPr>
            <p:spPr>
              <a:xfrm rot="-5400000">
                <a:off x="174681" y="3920635"/>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25"/>
              <p:cNvSpPr/>
              <p:nvPr/>
            </p:nvSpPr>
            <p:spPr>
              <a:xfrm rot="-5400000">
                <a:off x="174696" y="3847672"/>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25"/>
              <p:cNvSpPr/>
              <p:nvPr/>
            </p:nvSpPr>
            <p:spPr>
              <a:xfrm rot="-5400000">
                <a:off x="256304" y="363897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38" y="1"/>
                      <a:pt x="6105" y="701"/>
                      <a:pt x="6105" y="1535"/>
                    </a:cubicBezTo>
                    <a:lnTo>
                      <a:pt x="6105" y="1735"/>
                    </a:lnTo>
                    <a:cubicBezTo>
                      <a:pt x="6105" y="2569"/>
                      <a:pt x="5438"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25"/>
              <p:cNvSpPr/>
              <p:nvPr/>
            </p:nvSpPr>
            <p:spPr>
              <a:xfrm rot="-5400000">
                <a:off x="269186" y="363897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38" y="3269"/>
                      <a:pt x="6105" y="2569"/>
                      <a:pt x="6105" y="1735"/>
                    </a:cubicBezTo>
                    <a:lnTo>
                      <a:pt x="6105" y="1535"/>
                    </a:lnTo>
                    <a:cubicBezTo>
                      <a:pt x="6105" y="701"/>
                      <a:pt x="5438"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25"/>
              <p:cNvSpPr/>
              <p:nvPr/>
            </p:nvSpPr>
            <p:spPr>
              <a:xfrm rot="-5400000">
                <a:off x="174681" y="3548696"/>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25"/>
              <p:cNvSpPr/>
              <p:nvPr/>
            </p:nvSpPr>
            <p:spPr>
              <a:xfrm rot="-5400000">
                <a:off x="174681" y="3475718"/>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25"/>
              <p:cNvSpPr/>
              <p:nvPr/>
            </p:nvSpPr>
            <p:spPr>
              <a:xfrm rot="-5400000">
                <a:off x="256304" y="326703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25"/>
              <p:cNvSpPr/>
              <p:nvPr/>
            </p:nvSpPr>
            <p:spPr>
              <a:xfrm rot="-5400000">
                <a:off x="269186" y="326703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25"/>
              <p:cNvSpPr/>
              <p:nvPr/>
            </p:nvSpPr>
            <p:spPr>
              <a:xfrm rot="-5400000">
                <a:off x="174681" y="3176756"/>
                <a:ext cx="50708" cy="349571"/>
              </a:xfrm>
              <a:custGeom>
                <a:avLst/>
                <a:gdLst/>
                <a:ahLst/>
                <a:cxnLst/>
                <a:rect l="l" t="t" r="r" b="b"/>
                <a:pathLst>
                  <a:path w="1669" h="11776" extrusionOk="0">
                    <a:moveTo>
                      <a:pt x="834" y="11776"/>
                    </a:moveTo>
                    <a:lnTo>
                      <a:pt x="834" y="11776"/>
                    </a:lnTo>
                    <a:cubicBezTo>
                      <a:pt x="367" y="11776"/>
                      <a:pt x="1" y="11409"/>
                      <a:pt x="1" y="10942"/>
                    </a:cubicBezTo>
                    <a:lnTo>
                      <a:pt x="1" y="834"/>
                    </a:lnTo>
                    <a:cubicBezTo>
                      <a:pt x="1"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25"/>
              <p:cNvSpPr/>
              <p:nvPr/>
            </p:nvSpPr>
            <p:spPr>
              <a:xfrm rot="-5400000">
                <a:off x="174681" y="3103778"/>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25"/>
              <p:cNvSpPr/>
              <p:nvPr/>
            </p:nvSpPr>
            <p:spPr>
              <a:xfrm rot="-5400000">
                <a:off x="256304" y="2895094"/>
                <a:ext cx="185485" cy="97070"/>
              </a:xfrm>
              <a:custGeom>
                <a:avLst/>
                <a:gdLst/>
                <a:ahLst/>
                <a:cxnLst/>
                <a:rect l="l" t="t" r="r" b="b"/>
                <a:pathLst>
                  <a:path w="6105" h="3270" extrusionOk="0">
                    <a:moveTo>
                      <a:pt x="4570" y="3270"/>
                    </a:moveTo>
                    <a:lnTo>
                      <a:pt x="1535" y="3270"/>
                    </a:lnTo>
                    <a:cubicBezTo>
                      <a:pt x="668" y="3270"/>
                      <a:pt x="1" y="2569"/>
                      <a:pt x="1" y="1735"/>
                    </a:cubicBezTo>
                    <a:lnTo>
                      <a:pt x="1" y="1535"/>
                    </a:lnTo>
                    <a:cubicBezTo>
                      <a:pt x="1"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25"/>
              <p:cNvSpPr/>
              <p:nvPr/>
            </p:nvSpPr>
            <p:spPr>
              <a:xfrm rot="-5400000">
                <a:off x="269186" y="2895094"/>
                <a:ext cx="185485" cy="97070"/>
              </a:xfrm>
              <a:custGeom>
                <a:avLst/>
                <a:gdLst/>
                <a:ahLst/>
                <a:cxnLst/>
                <a:rect l="l" t="t" r="r" b="b"/>
                <a:pathLst>
                  <a:path w="6105" h="3270" extrusionOk="0">
                    <a:moveTo>
                      <a:pt x="1535" y="0"/>
                    </a:moveTo>
                    <a:cubicBezTo>
                      <a:pt x="701" y="0"/>
                      <a:pt x="1" y="701"/>
                      <a:pt x="1" y="1535"/>
                    </a:cubicBezTo>
                    <a:lnTo>
                      <a:pt x="1" y="1735"/>
                    </a:lnTo>
                    <a:cubicBezTo>
                      <a:pt x="1" y="2569"/>
                      <a:pt x="668"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25"/>
              <p:cNvSpPr/>
              <p:nvPr/>
            </p:nvSpPr>
            <p:spPr>
              <a:xfrm rot="-5400000">
                <a:off x="174681" y="2805820"/>
                <a:ext cx="50708" cy="349571"/>
              </a:xfrm>
              <a:custGeom>
                <a:avLst/>
                <a:gdLst/>
                <a:ahLst/>
                <a:cxnLst/>
                <a:rect l="l" t="t" r="r" b="b"/>
                <a:pathLst>
                  <a:path w="1669" h="11776" extrusionOk="0">
                    <a:moveTo>
                      <a:pt x="834" y="11776"/>
                    </a:moveTo>
                    <a:lnTo>
                      <a:pt x="834" y="11776"/>
                    </a:lnTo>
                    <a:cubicBezTo>
                      <a:pt x="401" y="11776"/>
                      <a:pt x="0" y="11409"/>
                      <a:pt x="0" y="10942"/>
                    </a:cubicBezTo>
                    <a:lnTo>
                      <a:pt x="0" y="834"/>
                    </a:lnTo>
                    <a:cubicBezTo>
                      <a:pt x="0" y="401"/>
                      <a:pt x="401"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25"/>
              <p:cNvSpPr/>
              <p:nvPr/>
            </p:nvSpPr>
            <p:spPr>
              <a:xfrm rot="-5400000">
                <a:off x="174681" y="2732872"/>
                <a:ext cx="50708" cy="349571"/>
              </a:xfrm>
              <a:custGeom>
                <a:avLst/>
                <a:gdLst/>
                <a:ahLst/>
                <a:cxnLst/>
                <a:rect l="l" t="t" r="r" b="b"/>
                <a:pathLst>
                  <a:path w="1669" h="11776" extrusionOk="0">
                    <a:moveTo>
                      <a:pt x="835" y="11776"/>
                    </a:moveTo>
                    <a:lnTo>
                      <a:pt x="835" y="11776"/>
                    </a:lnTo>
                    <a:cubicBezTo>
                      <a:pt x="401" y="11776"/>
                      <a:pt x="1" y="11409"/>
                      <a:pt x="1" y="10942"/>
                    </a:cubicBezTo>
                    <a:lnTo>
                      <a:pt x="1" y="834"/>
                    </a:lnTo>
                    <a:cubicBezTo>
                      <a:pt x="1" y="401"/>
                      <a:pt x="401"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25"/>
              <p:cNvSpPr/>
              <p:nvPr/>
            </p:nvSpPr>
            <p:spPr>
              <a:xfrm rot="-5400000">
                <a:off x="256805" y="2523656"/>
                <a:ext cx="184483" cy="97070"/>
              </a:xfrm>
              <a:custGeom>
                <a:avLst/>
                <a:gdLst/>
                <a:ahLst/>
                <a:cxnLst/>
                <a:rect l="l" t="t" r="r" b="b"/>
                <a:pathLst>
                  <a:path w="6072" h="3270" extrusionOk="0">
                    <a:moveTo>
                      <a:pt x="4571" y="3270"/>
                    </a:moveTo>
                    <a:lnTo>
                      <a:pt x="1502" y="3270"/>
                    </a:lnTo>
                    <a:cubicBezTo>
                      <a:pt x="668" y="3270"/>
                      <a:pt x="1" y="2569"/>
                      <a:pt x="1" y="1735"/>
                    </a:cubicBezTo>
                    <a:lnTo>
                      <a:pt x="1" y="1535"/>
                    </a:lnTo>
                    <a:cubicBezTo>
                      <a:pt x="1" y="701"/>
                      <a:pt x="668" y="1"/>
                      <a:pt x="1502" y="1"/>
                    </a:cubicBezTo>
                    <a:lnTo>
                      <a:pt x="4571" y="1"/>
                    </a:lnTo>
                    <a:cubicBezTo>
                      <a:pt x="5404" y="1"/>
                      <a:pt x="6072" y="701"/>
                      <a:pt x="6072" y="1535"/>
                    </a:cubicBezTo>
                    <a:lnTo>
                      <a:pt x="6072" y="1735"/>
                    </a:lnTo>
                    <a:cubicBezTo>
                      <a:pt x="6072" y="2569"/>
                      <a:pt x="5404" y="3270"/>
                      <a:pt x="4571"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25"/>
              <p:cNvSpPr/>
              <p:nvPr/>
            </p:nvSpPr>
            <p:spPr>
              <a:xfrm rot="-5400000">
                <a:off x="269688" y="2523656"/>
                <a:ext cx="184483" cy="97070"/>
              </a:xfrm>
              <a:custGeom>
                <a:avLst/>
                <a:gdLst/>
                <a:ahLst/>
                <a:cxnLst/>
                <a:rect l="l" t="t" r="r" b="b"/>
                <a:pathLst>
                  <a:path w="6072" h="3270" extrusionOk="0">
                    <a:moveTo>
                      <a:pt x="1502" y="0"/>
                    </a:moveTo>
                    <a:cubicBezTo>
                      <a:pt x="668" y="0"/>
                      <a:pt x="1" y="701"/>
                      <a:pt x="1" y="1535"/>
                    </a:cubicBezTo>
                    <a:lnTo>
                      <a:pt x="1" y="1735"/>
                    </a:lnTo>
                    <a:cubicBezTo>
                      <a:pt x="1" y="2569"/>
                      <a:pt x="668" y="3269"/>
                      <a:pt x="1502" y="3269"/>
                    </a:cubicBezTo>
                    <a:lnTo>
                      <a:pt x="4571" y="3269"/>
                    </a:lnTo>
                    <a:cubicBezTo>
                      <a:pt x="5404" y="3269"/>
                      <a:pt x="6072" y="2569"/>
                      <a:pt x="6072" y="1735"/>
                    </a:cubicBezTo>
                    <a:lnTo>
                      <a:pt x="6072" y="1535"/>
                    </a:lnTo>
                    <a:cubicBezTo>
                      <a:pt x="6072" y="701"/>
                      <a:pt x="5404" y="0"/>
                      <a:pt x="4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25"/>
              <p:cNvSpPr/>
              <p:nvPr/>
            </p:nvSpPr>
            <p:spPr>
              <a:xfrm rot="-5400000">
                <a:off x="174681" y="2433880"/>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25"/>
              <p:cNvSpPr/>
              <p:nvPr/>
            </p:nvSpPr>
            <p:spPr>
              <a:xfrm rot="-5400000">
                <a:off x="174696" y="2360917"/>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25"/>
              <p:cNvSpPr/>
              <p:nvPr/>
            </p:nvSpPr>
            <p:spPr>
              <a:xfrm rot="-5400000">
                <a:off x="256304" y="2152218"/>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38" y="1"/>
                      <a:pt x="6105" y="701"/>
                      <a:pt x="6105" y="1535"/>
                    </a:cubicBezTo>
                    <a:lnTo>
                      <a:pt x="6105" y="1735"/>
                    </a:lnTo>
                    <a:cubicBezTo>
                      <a:pt x="6105" y="2569"/>
                      <a:pt x="5438"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25"/>
              <p:cNvSpPr/>
              <p:nvPr/>
            </p:nvSpPr>
            <p:spPr>
              <a:xfrm rot="-5400000">
                <a:off x="269186" y="2152218"/>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38" y="3269"/>
                      <a:pt x="6105" y="2569"/>
                      <a:pt x="6105" y="1735"/>
                    </a:cubicBezTo>
                    <a:lnTo>
                      <a:pt x="6105" y="1535"/>
                    </a:lnTo>
                    <a:cubicBezTo>
                      <a:pt x="6105" y="701"/>
                      <a:pt x="5438"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25"/>
              <p:cNvSpPr/>
              <p:nvPr/>
            </p:nvSpPr>
            <p:spPr>
              <a:xfrm rot="-5400000">
                <a:off x="174681" y="2061941"/>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25"/>
              <p:cNvSpPr/>
              <p:nvPr/>
            </p:nvSpPr>
            <p:spPr>
              <a:xfrm rot="-5400000">
                <a:off x="174696" y="1988978"/>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25"/>
              <p:cNvSpPr/>
              <p:nvPr/>
            </p:nvSpPr>
            <p:spPr>
              <a:xfrm rot="-5400000">
                <a:off x="256304" y="1780278"/>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25"/>
              <p:cNvSpPr/>
              <p:nvPr/>
            </p:nvSpPr>
            <p:spPr>
              <a:xfrm rot="-5400000">
                <a:off x="269186" y="1780278"/>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25"/>
              <p:cNvSpPr/>
              <p:nvPr/>
            </p:nvSpPr>
            <p:spPr>
              <a:xfrm rot="-5400000">
                <a:off x="174681" y="1690001"/>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25"/>
              <p:cNvSpPr/>
              <p:nvPr/>
            </p:nvSpPr>
            <p:spPr>
              <a:xfrm rot="-5400000">
                <a:off x="174681" y="1618056"/>
                <a:ext cx="50708" cy="349571"/>
              </a:xfrm>
              <a:custGeom>
                <a:avLst/>
                <a:gdLst/>
                <a:ahLst/>
                <a:cxnLst/>
                <a:rect l="l" t="t" r="r" b="b"/>
                <a:pathLst>
                  <a:path w="1669" h="11776" extrusionOk="0">
                    <a:moveTo>
                      <a:pt x="835" y="11776"/>
                    </a:moveTo>
                    <a:lnTo>
                      <a:pt x="835" y="11776"/>
                    </a:lnTo>
                    <a:cubicBezTo>
                      <a:pt x="401" y="11776"/>
                      <a:pt x="1" y="11409"/>
                      <a:pt x="1" y="10942"/>
                    </a:cubicBezTo>
                    <a:lnTo>
                      <a:pt x="1" y="834"/>
                    </a:lnTo>
                    <a:cubicBezTo>
                      <a:pt x="1" y="401"/>
                      <a:pt x="401"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25"/>
              <p:cNvSpPr/>
              <p:nvPr/>
            </p:nvSpPr>
            <p:spPr>
              <a:xfrm rot="-5400000">
                <a:off x="256304" y="1408339"/>
                <a:ext cx="185485" cy="97070"/>
              </a:xfrm>
              <a:custGeom>
                <a:avLst/>
                <a:gdLst/>
                <a:ahLst/>
                <a:cxnLst/>
                <a:rect l="l" t="t" r="r" b="b"/>
                <a:pathLst>
                  <a:path w="6105" h="3270" extrusionOk="0">
                    <a:moveTo>
                      <a:pt x="4570" y="3270"/>
                    </a:moveTo>
                    <a:lnTo>
                      <a:pt x="1535" y="3270"/>
                    </a:lnTo>
                    <a:cubicBezTo>
                      <a:pt x="668" y="3270"/>
                      <a:pt x="0" y="2569"/>
                      <a:pt x="0" y="1735"/>
                    </a:cubicBezTo>
                    <a:lnTo>
                      <a:pt x="0" y="1535"/>
                    </a:lnTo>
                    <a:cubicBezTo>
                      <a:pt x="0" y="701"/>
                      <a:pt x="668"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25"/>
              <p:cNvSpPr/>
              <p:nvPr/>
            </p:nvSpPr>
            <p:spPr>
              <a:xfrm rot="-5400000">
                <a:off x="269186" y="1408339"/>
                <a:ext cx="185485" cy="97070"/>
              </a:xfrm>
              <a:custGeom>
                <a:avLst/>
                <a:gdLst/>
                <a:ahLst/>
                <a:cxnLst/>
                <a:rect l="l" t="t" r="r" b="b"/>
                <a:pathLst>
                  <a:path w="6105" h="3270" extrusionOk="0">
                    <a:moveTo>
                      <a:pt x="1535" y="0"/>
                    </a:moveTo>
                    <a:cubicBezTo>
                      <a:pt x="668" y="0"/>
                      <a:pt x="0" y="701"/>
                      <a:pt x="0" y="1535"/>
                    </a:cubicBezTo>
                    <a:lnTo>
                      <a:pt x="0" y="1735"/>
                    </a:lnTo>
                    <a:cubicBezTo>
                      <a:pt x="0" y="2569"/>
                      <a:pt x="668"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25"/>
              <p:cNvSpPr/>
              <p:nvPr/>
            </p:nvSpPr>
            <p:spPr>
              <a:xfrm rot="-5400000">
                <a:off x="174681" y="1319064"/>
                <a:ext cx="50708" cy="349571"/>
              </a:xfrm>
              <a:custGeom>
                <a:avLst/>
                <a:gdLst/>
                <a:ahLst/>
                <a:cxnLst/>
                <a:rect l="l" t="t" r="r" b="b"/>
                <a:pathLst>
                  <a:path w="1669" h="11776" extrusionOk="0">
                    <a:moveTo>
                      <a:pt x="834" y="11776"/>
                    </a:moveTo>
                    <a:lnTo>
                      <a:pt x="834" y="11776"/>
                    </a:lnTo>
                    <a:cubicBezTo>
                      <a:pt x="400" y="11776"/>
                      <a:pt x="0" y="11409"/>
                      <a:pt x="0" y="10942"/>
                    </a:cubicBezTo>
                    <a:lnTo>
                      <a:pt x="0" y="834"/>
                    </a:lnTo>
                    <a:cubicBezTo>
                      <a:pt x="0" y="401"/>
                      <a:pt x="400"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25"/>
              <p:cNvSpPr/>
              <p:nvPr/>
            </p:nvSpPr>
            <p:spPr>
              <a:xfrm rot="-5400000">
                <a:off x="174681" y="1246117"/>
                <a:ext cx="50708" cy="349571"/>
              </a:xfrm>
              <a:custGeom>
                <a:avLst/>
                <a:gdLst/>
                <a:ahLst/>
                <a:cxnLst/>
                <a:rect l="l" t="t" r="r" b="b"/>
                <a:pathLst>
                  <a:path w="1669" h="11776" extrusionOk="0">
                    <a:moveTo>
                      <a:pt x="835" y="11776"/>
                    </a:moveTo>
                    <a:lnTo>
                      <a:pt x="835" y="11776"/>
                    </a:lnTo>
                    <a:cubicBezTo>
                      <a:pt x="368" y="11776"/>
                      <a:pt x="1" y="11409"/>
                      <a:pt x="1" y="10942"/>
                    </a:cubicBezTo>
                    <a:lnTo>
                      <a:pt x="1" y="834"/>
                    </a:lnTo>
                    <a:cubicBezTo>
                      <a:pt x="1" y="401"/>
                      <a:pt x="368"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25"/>
              <p:cNvSpPr/>
              <p:nvPr/>
            </p:nvSpPr>
            <p:spPr>
              <a:xfrm rot="-5400000">
                <a:off x="256805" y="1036901"/>
                <a:ext cx="184483" cy="97070"/>
              </a:xfrm>
              <a:custGeom>
                <a:avLst/>
                <a:gdLst/>
                <a:ahLst/>
                <a:cxnLst/>
                <a:rect l="l" t="t" r="r" b="b"/>
                <a:pathLst>
                  <a:path w="6072" h="3270" extrusionOk="0">
                    <a:moveTo>
                      <a:pt x="4570" y="3270"/>
                    </a:moveTo>
                    <a:lnTo>
                      <a:pt x="1502" y="3270"/>
                    </a:lnTo>
                    <a:cubicBezTo>
                      <a:pt x="668" y="3270"/>
                      <a:pt x="1" y="2569"/>
                      <a:pt x="1" y="1735"/>
                    </a:cubicBezTo>
                    <a:lnTo>
                      <a:pt x="1" y="1535"/>
                    </a:lnTo>
                    <a:cubicBezTo>
                      <a:pt x="1" y="701"/>
                      <a:pt x="668" y="1"/>
                      <a:pt x="1502" y="1"/>
                    </a:cubicBezTo>
                    <a:lnTo>
                      <a:pt x="4570" y="1"/>
                    </a:lnTo>
                    <a:cubicBezTo>
                      <a:pt x="5404" y="1"/>
                      <a:pt x="6072" y="701"/>
                      <a:pt x="6072" y="1535"/>
                    </a:cubicBezTo>
                    <a:lnTo>
                      <a:pt x="6072" y="1735"/>
                    </a:lnTo>
                    <a:cubicBezTo>
                      <a:pt x="6072"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25"/>
              <p:cNvSpPr/>
              <p:nvPr/>
            </p:nvSpPr>
            <p:spPr>
              <a:xfrm rot="-5400000">
                <a:off x="269688" y="1036901"/>
                <a:ext cx="184483" cy="97070"/>
              </a:xfrm>
              <a:custGeom>
                <a:avLst/>
                <a:gdLst/>
                <a:ahLst/>
                <a:cxnLst/>
                <a:rect l="l" t="t" r="r" b="b"/>
                <a:pathLst>
                  <a:path w="6072" h="3270" extrusionOk="0">
                    <a:moveTo>
                      <a:pt x="1502" y="0"/>
                    </a:moveTo>
                    <a:cubicBezTo>
                      <a:pt x="668" y="0"/>
                      <a:pt x="1" y="701"/>
                      <a:pt x="1" y="1535"/>
                    </a:cubicBezTo>
                    <a:lnTo>
                      <a:pt x="1" y="1735"/>
                    </a:lnTo>
                    <a:cubicBezTo>
                      <a:pt x="1" y="2569"/>
                      <a:pt x="668" y="3269"/>
                      <a:pt x="1502" y="3269"/>
                    </a:cubicBezTo>
                    <a:lnTo>
                      <a:pt x="4570" y="3269"/>
                    </a:lnTo>
                    <a:cubicBezTo>
                      <a:pt x="5404" y="3269"/>
                      <a:pt x="6072" y="2569"/>
                      <a:pt x="6072" y="1735"/>
                    </a:cubicBezTo>
                    <a:lnTo>
                      <a:pt x="6072" y="1535"/>
                    </a:lnTo>
                    <a:cubicBezTo>
                      <a:pt x="6072"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25"/>
              <p:cNvSpPr/>
              <p:nvPr/>
            </p:nvSpPr>
            <p:spPr>
              <a:xfrm rot="-5400000">
                <a:off x="174681" y="947125"/>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25"/>
              <p:cNvSpPr/>
              <p:nvPr/>
            </p:nvSpPr>
            <p:spPr>
              <a:xfrm rot="-5400000">
                <a:off x="174681" y="874177"/>
                <a:ext cx="50708" cy="349571"/>
              </a:xfrm>
              <a:custGeom>
                <a:avLst/>
                <a:gdLst/>
                <a:ahLst/>
                <a:cxnLst/>
                <a:rect l="l" t="t" r="r" b="b"/>
                <a:pathLst>
                  <a:path w="1669" h="11776" extrusionOk="0">
                    <a:moveTo>
                      <a:pt x="835" y="11776"/>
                    </a:moveTo>
                    <a:lnTo>
                      <a:pt x="835" y="11776"/>
                    </a:lnTo>
                    <a:cubicBezTo>
                      <a:pt x="368" y="11776"/>
                      <a:pt x="1" y="11409"/>
                      <a:pt x="1" y="10942"/>
                    </a:cubicBezTo>
                    <a:lnTo>
                      <a:pt x="1" y="834"/>
                    </a:lnTo>
                    <a:cubicBezTo>
                      <a:pt x="1" y="401"/>
                      <a:pt x="368"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25"/>
              <p:cNvSpPr/>
              <p:nvPr/>
            </p:nvSpPr>
            <p:spPr>
              <a:xfrm rot="-5400000">
                <a:off x="256304" y="66546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37" y="1"/>
                      <a:pt x="6105" y="701"/>
                      <a:pt x="6105" y="1535"/>
                    </a:cubicBezTo>
                    <a:lnTo>
                      <a:pt x="6105" y="1735"/>
                    </a:lnTo>
                    <a:cubicBezTo>
                      <a:pt x="6105" y="2569"/>
                      <a:pt x="5437"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25"/>
              <p:cNvSpPr/>
              <p:nvPr/>
            </p:nvSpPr>
            <p:spPr>
              <a:xfrm rot="-5400000">
                <a:off x="269186" y="66546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37" y="3269"/>
                      <a:pt x="6105" y="2569"/>
                      <a:pt x="6105" y="1735"/>
                    </a:cubicBezTo>
                    <a:lnTo>
                      <a:pt x="6105" y="1535"/>
                    </a:lnTo>
                    <a:cubicBezTo>
                      <a:pt x="6105" y="701"/>
                      <a:pt x="5437"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25"/>
              <p:cNvSpPr/>
              <p:nvPr/>
            </p:nvSpPr>
            <p:spPr>
              <a:xfrm rot="-5400000">
                <a:off x="174681" y="575186"/>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25"/>
              <p:cNvSpPr/>
              <p:nvPr/>
            </p:nvSpPr>
            <p:spPr>
              <a:xfrm rot="-5400000">
                <a:off x="174696" y="50222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25"/>
              <p:cNvSpPr/>
              <p:nvPr/>
            </p:nvSpPr>
            <p:spPr>
              <a:xfrm rot="-5400000">
                <a:off x="256304" y="29352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25"/>
              <p:cNvSpPr/>
              <p:nvPr/>
            </p:nvSpPr>
            <p:spPr>
              <a:xfrm rot="-5400000">
                <a:off x="174681" y="203246"/>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3" name="Google Shape;3163;p25"/>
              <p:cNvGrpSpPr/>
              <p:nvPr/>
            </p:nvGrpSpPr>
            <p:grpSpPr>
              <a:xfrm>
                <a:off x="25250" y="249316"/>
                <a:ext cx="385214" cy="185485"/>
                <a:chOff x="25250" y="249316"/>
                <a:chExt cx="385214" cy="185485"/>
              </a:xfrm>
            </p:grpSpPr>
            <p:sp>
              <p:nvSpPr>
                <p:cNvPr id="3164" name="Google Shape;3164;p25"/>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25"/>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25"/>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7" name="Google Shape;3167;p25"/>
              <p:cNvGrpSpPr/>
              <p:nvPr/>
            </p:nvGrpSpPr>
            <p:grpSpPr>
              <a:xfrm>
                <a:off x="25250" y="621253"/>
                <a:ext cx="385214" cy="185485"/>
                <a:chOff x="25250" y="249316"/>
                <a:chExt cx="385214" cy="185485"/>
              </a:xfrm>
            </p:grpSpPr>
            <p:sp>
              <p:nvSpPr>
                <p:cNvPr id="3168" name="Google Shape;3168;p25"/>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25"/>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25"/>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1" name="Google Shape;3171;p25"/>
              <p:cNvGrpSpPr/>
              <p:nvPr/>
            </p:nvGrpSpPr>
            <p:grpSpPr>
              <a:xfrm>
                <a:off x="25250" y="992691"/>
                <a:ext cx="385214" cy="185485"/>
                <a:chOff x="25250" y="249316"/>
                <a:chExt cx="385214" cy="185485"/>
              </a:xfrm>
            </p:grpSpPr>
            <p:sp>
              <p:nvSpPr>
                <p:cNvPr id="3172" name="Google Shape;3172;p25"/>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25"/>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25"/>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5" name="Google Shape;3175;p25"/>
              <p:cNvGrpSpPr/>
              <p:nvPr/>
            </p:nvGrpSpPr>
            <p:grpSpPr>
              <a:xfrm>
                <a:off x="25250" y="1364378"/>
                <a:ext cx="385214" cy="185485"/>
                <a:chOff x="25250" y="249316"/>
                <a:chExt cx="385214" cy="185485"/>
              </a:xfrm>
            </p:grpSpPr>
            <p:sp>
              <p:nvSpPr>
                <p:cNvPr id="3176" name="Google Shape;3176;p25"/>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25"/>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25"/>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9" name="Google Shape;3179;p25"/>
              <p:cNvGrpSpPr/>
              <p:nvPr/>
            </p:nvGrpSpPr>
            <p:grpSpPr>
              <a:xfrm>
                <a:off x="25250" y="1736066"/>
                <a:ext cx="385214" cy="185485"/>
                <a:chOff x="25250" y="249316"/>
                <a:chExt cx="385214" cy="185485"/>
              </a:xfrm>
            </p:grpSpPr>
            <p:sp>
              <p:nvSpPr>
                <p:cNvPr id="3180" name="Google Shape;3180;p25"/>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25"/>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25"/>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3" name="Google Shape;3183;p25"/>
              <p:cNvGrpSpPr/>
              <p:nvPr/>
            </p:nvGrpSpPr>
            <p:grpSpPr>
              <a:xfrm>
                <a:off x="25250" y="2108003"/>
                <a:ext cx="385214" cy="185485"/>
                <a:chOff x="25250" y="249316"/>
                <a:chExt cx="385214" cy="185485"/>
              </a:xfrm>
            </p:grpSpPr>
            <p:sp>
              <p:nvSpPr>
                <p:cNvPr id="3184" name="Google Shape;3184;p25"/>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25"/>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25"/>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7" name="Google Shape;3187;p25"/>
              <p:cNvGrpSpPr/>
              <p:nvPr/>
            </p:nvGrpSpPr>
            <p:grpSpPr>
              <a:xfrm>
                <a:off x="25250" y="2479441"/>
                <a:ext cx="385214" cy="185485"/>
                <a:chOff x="25250" y="249316"/>
                <a:chExt cx="385214" cy="185485"/>
              </a:xfrm>
            </p:grpSpPr>
            <p:sp>
              <p:nvSpPr>
                <p:cNvPr id="3188" name="Google Shape;3188;p25"/>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25"/>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25"/>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1" name="Google Shape;3191;p25"/>
              <p:cNvGrpSpPr/>
              <p:nvPr/>
            </p:nvGrpSpPr>
            <p:grpSpPr>
              <a:xfrm>
                <a:off x="25250" y="2851128"/>
                <a:ext cx="385214" cy="185485"/>
                <a:chOff x="25250" y="249316"/>
                <a:chExt cx="385214" cy="185485"/>
              </a:xfrm>
            </p:grpSpPr>
            <p:sp>
              <p:nvSpPr>
                <p:cNvPr id="3192" name="Google Shape;3192;p25"/>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25"/>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25"/>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5" name="Google Shape;3195;p25"/>
              <p:cNvGrpSpPr/>
              <p:nvPr/>
            </p:nvGrpSpPr>
            <p:grpSpPr>
              <a:xfrm>
                <a:off x="25250" y="3222828"/>
                <a:ext cx="385214" cy="185485"/>
                <a:chOff x="25250" y="249316"/>
                <a:chExt cx="385214" cy="185485"/>
              </a:xfrm>
            </p:grpSpPr>
            <p:sp>
              <p:nvSpPr>
                <p:cNvPr id="3196" name="Google Shape;3196;p25"/>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25"/>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25"/>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9" name="Google Shape;3199;p25"/>
              <p:cNvGrpSpPr/>
              <p:nvPr/>
            </p:nvGrpSpPr>
            <p:grpSpPr>
              <a:xfrm>
                <a:off x="25250" y="3594766"/>
                <a:ext cx="385214" cy="185485"/>
                <a:chOff x="25250" y="249316"/>
                <a:chExt cx="385214" cy="185485"/>
              </a:xfrm>
            </p:grpSpPr>
            <p:sp>
              <p:nvSpPr>
                <p:cNvPr id="3200" name="Google Shape;3200;p25"/>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25"/>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25"/>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3" name="Google Shape;3203;p25"/>
              <p:cNvGrpSpPr/>
              <p:nvPr/>
            </p:nvGrpSpPr>
            <p:grpSpPr>
              <a:xfrm>
                <a:off x="25250" y="3966203"/>
                <a:ext cx="385214" cy="185485"/>
                <a:chOff x="25250" y="249316"/>
                <a:chExt cx="385214" cy="185485"/>
              </a:xfrm>
            </p:grpSpPr>
            <p:sp>
              <p:nvSpPr>
                <p:cNvPr id="3204" name="Google Shape;3204;p25"/>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25"/>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25"/>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7" name="Google Shape;3207;p25"/>
              <p:cNvGrpSpPr/>
              <p:nvPr/>
            </p:nvGrpSpPr>
            <p:grpSpPr>
              <a:xfrm>
                <a:off x="25250" y="4337891"/>
                <a:ext cx="385214" cy="185485"/>
                <a:chOff x="25250" y="249316"/>
                <a:chExt cx="385214" cy="185485"/>
              </a:xfrm>
            </p:grpSpPr>
            <p:sp>
              <p:nvSpPr>
                <p:cNvPr id="3208" name="Google Shape;3208;p25"/>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25"/>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25"/>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1" name="Google Shape;3211;p25"/>
              <p:cNvGrpSpPr/>
              <p:nvPr/>
            </p:nvGrpSpPr>
            <p:grpSpPr>
              <a:xfrm>
                <a:off x="25250" y="4709566"/>
                <a:ext cx="385214" cy="185485"/>
                <a:chOff x="25250" y="249316"/>
                <a:chExt cx="385214" cy="185485"/>
              </a:xfrm>
            </p:grpSpPr>
            <p:sp>
              <p:nvSpPr>
                <p:cNvPr id="3212" name="Google Shape;3212;p25"/>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25"/>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25"/>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5" name="Google Shape;3215;p25"/>
              <p:cNvSpPr/>
              <p:nvPr/>
            </p:nvSpPr>
            <p:spPr>
              <a:xfrm rot="5400000" flipH="1">
                <a:off x="-1852659" y="2533666"/>
                <a:ext cx="5143393" cy="75975"/>
              </a:xfrm>
              <a:custGeom>
                <a:avLst/>
                <a:gdLst/>
                <a:ahLst/>
                <a:cxnLst/>
                <a:rect l="l" t="t" r="r" b="b"/>
                <a:pathLst>
                  <a:path w="169288" h="1535" extrusionOk="0">
                    <a:moveTo>
                      <a:pt x="0" y="1534"/>
                    </a:moveTo>
                    <a:lnTo>
                      <a:pt x="0" y="0"/>
                    </a:lnTo>
                    <a:lnTo>
                      <a:pt x="169288" y="0"/>
                    </a:lnTo>
                    <a:lnTo>
                      <a:pt x="169288" y="1534"/>
                    </a:lnTo>
                    <a:close/>
                  </a:path>
                </a:pathLst>
              </a:custGeom>
              <a:solidFill>
                <a:srgbClr val="20124D"/>
              </a:solidFill>
              <a:ln w="9525" cap="flat" cmpd="sng">
                <a:solidFill>
                  <a:srgbClr val="99999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CUSTOM_10_1_1_1_1">
    <p:bg>
      <p:bgPr>
        <a:gradFill>
          <a:gsLst>
            <a:gs pos="0">
              <a:srgbClr val="1C4587"/>
            </a:gs>
            <a:gs pos="29000">
              <a:srgbClr val="000000"/>
            </a:gs>
            <a:gs pos="100000">
              <a:srgbClr val="000000"/>
            </a:gs>
          </a:gsLst>
          <a:lin ang="5400012" scaled="0"/>
        </a:gradFill>
        <a:effectLst/>
      </p:bgPr>
    </p:bg>
    <p:spTree>
      <p:nvGrpSpPr>
        <p:cNvPr id="1" name="Shape 3216"/>
        <p:cNvGrpSpPr/>
        <p:nvPr/>
      </p:nvGrpSpPr>
      <p:grpSpPr>
        <a:xfrm>
          <a:off x="0" y="0"/>
          <a:ext cx="0" cy="0"/>
          <a:chOff x="0" y="0"/>
          <a:chExt cx="0" cy="0"/>
        </a:xfrm>
      </p:grpSpPr>
      <p:grpSp>
        <p:nvGrpSpPr>
          <p:cNvPr id="3217" name="Google Shape;3217;p26"/>
          <p:cNvGrpSpPr/>
          <p:nvPr/>
        </p:nvGrpSpPr>
        <p:grpSpPr>
          <a:xfrm>
            <a:off x="25250" y="-43"/>
            <a:ext cx="9128450" cy="5143393"/>
            <a:chOff x="25250" y="-43"/>
            <a:chExt cx="9128450" cy="5143393"/>
          </a:xfrm>
        </p:grpSpPr>
        <p:grpSp>
          <p:nvGrpSpPr>
            <p:cNvPr id="3218" name="Google Shape;3218;p26"/>
            <p:cNvGrpSpPr/>
            <p:nvPr/>
          </p:nvGrpSpPr>
          <p:grpSpPr>
            <a:xfrm flipH="1">
              <a:off x="25250" y="111225"/>
              <a:ext cx="8396700" cy="4921050"/>
              <a:chOff x="757000" y="111225"/>
              <a:chExt cx="8396700" cy="4921050"/>
            </a:xfrm>
          </p:grpSpPr>
          <p:cxnSp>
            <p:nvCxnSpPr>
              <p:cNvPr id="3219" name="Google Shape;3219;p26"/>
              <p:cNvCxnSpPr/>
              <p:nvPr/>
            </p:nvCxnSpPr>
            <p:spPr>
              <a:xfrm rot="10800000">
                <a:off x="757000" y="111225"/>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20" name="Google Shape;3220;p26"/>
              <p:cNvCxnSpPr/>
              <p:nvPr/>
            </p:nvCxnSpPr>
            <p:spPr>
              <a:xfrm rot="10800000">
                <a:off x="757000" y="269969"/>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21" name="Google Shape;3221;p26"/>
              <p:cNvCxnSpPr/>
              <p:nvPr/>
            </p:nvCxnSpPr>
            <p:spPr>
              <a:xfrm rot="10800000">
                <a:off x="757000" y="428712"/>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22" name="Google Shape;3222;p26"/>
              <p:cNvCxnSpPr/>
              <p:nvPr/>
            </p:nvCxnSpPr>
            <p:spPr>
              <a:xfrm rot="10800000">
                <a:off x="757000" y="587456"/>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23" name="Google Shape;3223;p26"/>
              <p:cNvCxnSpPr/>
              <p:nvPr/>
            </p:nvCxnSpPr>
            <p:spPr>
              <a:xfrm rot="10800000">
                <a:off x="757000" y="746199"/>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24" name="Google Shape;3224;p26"/>
              <p:cNvCxnSpPr/>
              <p:nvPr/>
            </p:nvCxnSpPr>
            <p:spPr>
              <a:xfrm rot="10800000">
                <a:off x="757000" y="904943"/>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25" name="Google Shape;3225;p26"/>
              <p:cNvCxnSpPr/>
              <p:nvPr/>
            </p:nvCxnSpPr>
            <p:spPr>
              <a:xfrm rot="10800000">
                <a:off x="757000" y="1063686"/>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26" name="Google Shape;3226;p26"/>
              <p:cNvCxnSpPr/>
              <p:nvPr/>
            </p:nvCxnSpPr>
            <p:spPr>
              <a:xfrm rot="10800000">
                <a:off x="757000" y="1222430"/>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27" name="Google Shape;3227;p26"/>
              <p:cNvCxnSpPr/>
              <p:nvPr/>
            </p:nvCxnSpPr>
            <p:spPr>
              <a:xfrm rot="10800000">
                <a:off x="757000" y="1381173"/>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28" name="Google Shape;3228;p26"/>
              <p:cNvCxnSpPr/>
              <p:nvPr/>
            </p:nvCxnSpPr>
            <p:spPr>
              <a:xfrm rot="10800000">
                <a:off x="757000" y="1539917"/>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29" name="Google Shape;3229;p26"/>
              <p:cNvCxnSpPr/>
              <p:nvPr/>
            </p:nvCxnSpPr>
            <p:spPr>
              <a:xfrm rot="10800000">
                <a:off x="757000" y="1698660"/>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30" name="Google Shape;3230;p26"/>
              <p:cNvCxnSpPr/>
              <p:nvPr/>
            </p:nvCxnSpPr>
            <p:spPr>
              <a:xfrm rot="10800000">
                <a:off x="757000" y="1857404"/>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31" name="Google Shape;3231;p26"/>
              <p:cNvCxnSpPr/>
              <p:nvPr/>
            </p:nvCxnSpPr>
            <p:spPr>
              <a:xfrm rot="10800000">
                <a:off x="757000" y="2016148"/>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32" name="Google Shape;3232;p26"/>
              <p:cNvCxnSpPr/>
              <p:nvPr/>
            </p:nvCxnSpPr>
            <p:spPr>
              <a:xfrm rot="10800000">
                <a:off x="757000" y="2174891"/>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33" name="Google Shape;3233;p26"/>
              <p:cNvCxnSpPr/>
              <p:nvPr/>
            </p:nvCxnSpPr>
            <p:spPr>
              <a:xfrm rot="10800000">
                <a:off x="757000" y="2333635"/>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34" name="Google Shape;3234;p26"/>
              <p:cNvCxnSpPr/>
              <p:nvPr/>
            </p:nvCxnSpPr>
            <p:spPr>
              <a:xfrm rot="10800000">
                <a:off x="757000" y="2492378"/>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35" name="Google Shape;3235;p26"/>
              <p:cNvCxnSpPr/>
              <p:nvPr/>
            </p:nvCxnSpPr>
            <p:spPr>
              <a:xfrm rot="10800000">
                <a:off x="757000" y="2651122"/>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36" name="Google Shape;3236;p26"/>
              <p:cNvCxnSpPr/>
              <p:nvPr/>
            </p:nvCxnSpPr>
            <p:spPr>
              <a:xfrm rot="10800000">
                <a:off x="757000" y="2809865"/>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37" name="Google Shape;3237;p26"/>
              <p:cNvCxnSpPr/>
              <p:nvPr/>
            </p:nvCxnSpPr>
            <p:spPr>
              <a:xfrm rot="10800000">
                <a:off x="757000" y="2968609"/>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38" name="Google Shape;3238;p26"/>
              <p:cNvCxnSpPr/>
              <p:nvPr/>
            </p:nvCxnSpPr>
            <p:spPr>
              <a:xfrm rot="10800000">
                <a:off x="757000" y="3127352"/>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39" name="Google Shape;3239;p26"/>
              <p:cNvCxnSpPr/>
              <p:nvPr/>
            </p:nvCxnSpPr>
            <p:spPr>
              <a:xfrm rot="10800000">
                <a:off x="757000" y="3286096"/>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40" name="Google Shape;3240;p26"/>
              <p:cNvCxnSpPr/>
              <p:nvPr/>
            </p:nvCxnSpPr>
            <p:spPr>
              <a:xfrm rot="10800000">
                <a:off x="757000" y="3444840"/>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41" name="Google Shape;3241;p26"/>
              <p:cNvCxnSpPr/>
              <p:nvPr/>
            </p:nvCxnSpPr>
            <p:spPr>
              <a:xfrm rot="10800000">
                <a:off x="757000" y="3603583"/>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42" name="Google Shape;3242;p26"/>
              <p:cNvCxnSpPr/>
              <p:nvPr/>
            </p:nvCxnSpPr>
            <p:spPr>
              <a:xfrm rot="10800000">
                <a:off x="757000" y="3762327"/>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43" name="Google Shape;3243;p26"/>
              <p:cNvCxnSpPr/>
              <p:nvPr/>
            </p:nvCxnSpPr>
            <p:spPr>
              <a:xfrm rot="10800000">
                <a:off x="757000" y="3921070"/>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44" name="Google Shape;3244;p26"/>
              <p:cNvCxnSpPr/>
              <p:nvPr/>
            </p:nvCxnSpPr>
            <p:spPr>
              <a:xfrm rot="10800000">
                <a:off x="757000" y="4079814"/>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45" name="Google Shape;3245;p26"/>
              <p:cNvCxnSpPr/>
              <p:nvPr/>
            </p:nvCxnSpPr>
            <p:spPr>
              <a:xfrm rot="10800000">
                <a:off x="757000" y="4238557"/>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46" name="Google Shape;3246;p26"/>
              <p:cNvCxnSpPr/>
              <p:nvPr/>
            </p:nvCxnSpPr>
            <p:spPr>
              <a:xfrm rot="10800000">
                <a:off x="757000" y="4397301"/>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47" name="Google Shape;3247;p26"/>
              <p:cNvCxnSpPr/>
              <p:nvPr/>
            </p:nvCxnSpPr>
            <p:spPr>
              <a:xfrm rot="10800000">
                <a:off x="757000" y="4556044"/>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48" name="Google Shape;3248;p26"/>
              <p:cNvCxnSpPr/>
              <p:nvPr/>
            </p:nvCxnSpPr>
            <p:spPr>
              <a:xfrm rot="10800000">
                <a:off x="757000" y="4714788"/>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49" name="Google Shape;3249;p26"/>
              <p:cNvCxnSpPr/>
              <p:nvPr/>
            </p:nvCxnSpPr>
            <p:spPr>
              <a:xfrm rot="10800000">
                <a:off x="757000" y="4873531"/>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50" name="Google Shape;3250;p26"/>
              <p:cNvCxnSpPr/>
              <p:nvPr/>
            </p:nvCxnSpPr>
            <p:spPr>
              <a:xfrm rot="10800000">
                <a:off x="757000" y="5032275"/>
                <a:ext cx="8396700" cy="0"/>
              </a:xfrm>
              <a:prstGeom prst="straightConnector1">
                <a:avLst/>
              </a:prstGeom>
              <a:noFill/>
              <a:ln w="9525" cap="flat" cmpd="sng">
                <a:solidFill>
                  <a:srgbClr val="0C2E68"/>
                </a:solidFill>
                <a:prstDash val="solid"/>
                <a:round/>
                <a:headEnd type="none" w="med" len="med"/>
                <a:tailEnd type="none" w="med" len="med"/>
              </a:ln>
            </p:spPr>
          </p:cxnSp>
        </p:grpSp>
        <p:grpSp>
          <p:nvGrpSpPr>
            <p:cNvPr id="3251" name="Google Shape;3251;p26"/>
            <p:cNvGrpSpPr/>
            <p:nvPr/>
          </p:nvGrpSpPr>
          <p:grpSpPr>
            <a:xfrm flipH="1">
              <a:off x="8421925" y="-43"/>
              <a:ext cx="731775" cy="5143393"/>
              <a:chOff x="25250" y="-43"/>
              <a:chExt cx="731775" cy="5143393"/>
            </a:xfrm>
          </p:grpSpPr>
          <p:sp>
            <p:nvSpPr>
              <p:cNvPr id="3252" name="Google Shape;3252;p26"/>
              <p:cNvSpPr/>
              <p:nvPr/>
            </p:nvSpPr>
            <p:spPr>
              <a:xfrm rot="-5400000">
                <a:off x="-2148879" y="2313691"/>
                <a:ext cx="5143393" cy="515925"/>
              </a:xfrm>
              <a:custGeom>
                <a:avLst/>
                <a:gdLst/>
                <a:ahLst/>
                <a:cxnLst/>
                <a:rect l="l" t="t" r="r" b="b"/>
                <a:pathLst>
                  <a:path w="169288" h="17380" extrusionOk="0">
                    <a:moveTo>
                      <a:pt x="0" y="17380"/>
                    </a:moveTo>
                    <a:lnTo>
                      <a:pt x="0" y="1"/>
                    </a:lnTo>
                    <a:lnTo>
                      <a:pt x="169288" y="1"/>
                    </a:lnTo>
                    <a:lnTo>
                      <a:pt x="169288" y="17380"/>
                    </a:lnTo>
                    <a:close/>
                  </a:path>
                </a:pathLst>
              </a:custGeom>
              <a:gradFill>
                <a:gsLst>
                  <a:gs pos="0">
                    <a:srgbClr val="4D4D4D"/>
                  </a:gs>
                  <a:gs pos="100000">
                    <a:srgbClr val="000000"/>
                  </a:gs>
                </a:gsLst>
                <a:lin ang="5400012" scaled="0"/>
              </a:gra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26"/>
              <p:cNvSpPr/>
              <p:nvPr/>
            </p:nvSpPr>
            <p:spPr>
              <a:xfrm rot="-5400000">
                <a:off x="256304" y="4753789"/>
                <a:ext cx="185485" cy="97070"/>
              </a:xfrm>
              <a:custGeom>
                <a:avLst/>
                <a:gdLst/>
                <a:ahLst/>
                <a:cxnLst/>
                <a:rect l="l" t="t" r="r" b="b"/>
                <a:pathLst>
                  <a:path w="6105" h="3270" extrusionOk="0">
                    <a:moveTo>
                      <a:pt x="4570" y="3270"/>
                    </a:moveTo>
                    <a:lnTo>
                      <a:pt x="1535" y="3270"/>
                    </a:lnTo>
                    <a:cubicBezTo>
                      <a:pt x="701" y="3270"/>
                      <a:pt x="1" y="2569"/>
                      <a:pt x="1" y="1735"/>
                    </a:cubicBezTo>
                    <a:lnTo>
                      <a:pt x="1" y="1535"/>
                    </a:lnTo>
                    <a:cubicBezTo>
                      <a:pt x="1"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26"/>
              <p:cNvSpPr/>
              <p:nvPr/>
            </p:nvSpPr>
            <p:spPr>
              <a:xfrm rot="-5400000">
                <a:off x="269186" y="4753789"/>
                <a:ext cx="185485" cy="97070"/>
              </a:xfrm>
              <a:custGeom>
                <a:avLst/>
                <a:gdLst/>
                <a:ahLst/>
                <a:cxnLst/>
                <a:rect l="l" t="t" r="r" b="b"/>
                <a:pathLst>
                  <a:path w="6105" h="3270" extrusionOk="0">
                    <a:moveTo>
                      <a:pt x="1535" y="0"/>
                    </a:moveTo>
                    <a:cubicBezTo>
                      <a:pt x="701" y="0"/>
                      <a:pt x="1" y="701"/>
                      <a:pt x="1" y="1535"/>
                    </a:cubicBezTo>
                    <a:lnTo>
                      <a:pt x="1" y="1735"/>
                    </a:lnTo>
                    <a:cubicBezTo>
                      <a:pt x="1"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26"/>
              <p:cNvSpPr/>
              <p:nvPr/>
            </p:nvSpPr>
            <p:spPr>
              <a:xfrm rot="-5400000">
                <a:off x="174681" y="4663511"/>
                <a:ext cx="50708" cy="349571"/>
              </a:xfrm>
              <a:custGeom>
                <a:avLst/>
                <a:gdLst/>
                <a:ahLst/>
                <a:cxnLst/>
                <a:rect l="l" t="t" r="r" b="b"/>
                <a:pathLst>
                  <a:path w="1669" h="11776" extrusionOk="0">
                    <a:moveTo>
                      <a:pt x="835" y="11776"/>
                    </a:moveTo>
                    <a:lnTo>
                      <a:pt x="835" y="11776"/>
                    </a:lnTo>
                    <a:cubicBezTo>
                      <a:pt x="368" y="11776"/>
                      <a:pt x="1" y="11409"/>
                      <a:pt x="1" y="10942"/>
                    </a:cubicBezTo>
                    <a:lnTo>
                      <a:pt x="1" y="834"/>
                    </a:lnTo>
                    <a:cubicBezTo>
                      <a:pt x="1" y="401"/>
                      <a:pt x="368" y="0"/>
                      <a:pt x="835" y="0"/>
                    </a:cubicBezTo>
                    <a:lnTo>
                      <a:pt x="835" y="0"/>
                    </a:lnTo>
                    <a:cubicBezTo>
                      <a:pt x="1268" y="0"/>
                      <a:pt x="1668" y="401"/>
                      <a:pt x="1668" y="834"/>
                    </a:cubicBezTo>
                    <a:lnTo>
                      <a:pt x="1668" y="10942"/>
                    </a:lnTo>
                    <a:cubicBezTo>
                      <a:pt x="1668" y="11409"/>
                      <a:pt x="1268"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26"/>
              <p:cNvSpPr/>
              <p:nvPr/>
            </p:nvSpPr>
            <p:spPr>
              <a:xfrm rot="-5400000">
                <a:off x="174681" y="4591566"/>
                <a:ext cx="50708" cy="349571"/>
              </a:xfrm>
              <a:custGeom>
                <a:avLst/>
                <a:gdLst/>
                <a:ahLst/>
                <a:cxnLst/>
                <a:rect l="l" t="t" r="r" b="b"/>
                <a:pathLst>
                  <a:path w="1669" h="11776" extrusionOk="0">
                    <a:moveTo>
                      <a:pt x="835" y="11776"/>
                    </a:moveTo>
                    <a:lnTo>
                      <a:pt x="835" y="11776"/>
                    </a:lnTo>
                    <a:cubicBezTo>
                      <a:pt x="401" y="11776"/>
                      <a:pt x="1" y="11409"/>
                      <a:pt x="1" y="10942"/>
                    </a:cubicBezTo>
                    <a:lnTo>
                      <a:pt x="1" y="834"/>
                    </a:lnTo>
                    <a:cubicBezTo>
                      <a:pt x="1" y="401"/>
                      <a:pt x="401"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26"/>
              <p:cNvSpPr/>
              <p:nvPr/>
            </p:nvSpPr>
            <p:spPr>
              <a:xfrm rot="-5400000">
                <a:off x="256304" y="4381849"/>
                <a:ext cx="185485" cy="97070"/>
              </a:xfrm>
              <a:custGeom>
                <a:avLst/>
                <a:gdLst/>
                <a:ahLst/>
                <a:cxnLst/>
                <a:rect l="l" t="t" r="r" b="b"/>
                <a:pathLst>
                  <a:path w="6105" h="3270" extrusionOk="0">
                    <a:moveTo>
                      <a:pt x="4571" y="3270"/>
                    </a:moveTo>
                    <a:lnTo>
                      <a:pt x="1535" y="3270"/>
                    </a:lnTo>
                    <a:cubicBezTo>
                      <a:pt x="668" y="3270"/>
                      <a:pt x="1" y="2569"/>
                      <a:pt x="1" y="1735"/>
                    </a:cubicBezTo>
                    <a:lnTo>
                      <a:pt x="1" y="1535"/>
                    </a:lnTo>
                    <a:cubicBezTo>
                      <a:pt x="1" y="701"/>
                      <a:pt x="701" y="1"/>
                      <a:pt x="1535" y="1"/>
                    </a:cubicBezTo>
                    <a:lnTo>
                      <a:pt x="4571" y="1"/>
                    </a:lnTo>
                    <a:cubicBezTo>
                      <a:pt x="5404" y="1"/>
                      <a:pt x="6105" y="701"/>
                      <a:pt x="6105" y="1535"/>
                    </a:cubicBezTo>
                    <a:lnTo>
                      <a:pt x="6105" y="1735"/>
                    </a:lnTo>
                    <a:cubicBezTo>
                      <a:pt x="6105" y="2569"/>
                      <a:pt x="5404" y="3270"/>
                      <a:pt x="4571"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26"/>
              <p:cNvSpPr/>
              <p:nvPr/>
            </p:nvSpPr>
            <p:spPr>
              <a:xfrm rot="-5400000">
                <a:off x="269186" y="4381849"/>
                <a:ext cx="185485" cy="97070"/>
              </a:xfrm>
              <a:custGeom>
                <a:avLst/>
                <a:gdLst/>
                <a:ahLst/>
                <a:cxnLst/>
                <a:rect l="l" t="t" r="r" b="b"/>
                <a:pathLst>
                  <a:path w="6105" h="3270" extrusionOk="0">
                    <a:moveTo>
                      <a:pt x="1535" y="0"/>
                    </a:moveTo>
                    <a:cubicBezTo>
                      <a:pt x="701" y="0"/>
                      <a:pt x="1" y="701"/>
                      <a:pt x="1" y="1535"/>
                    </a:cubicBezTo>
                    <a:lnTo>
                      <a:pt x="1" y="1735"/>
                    </a:lnTo>
                    <a:cubicBezTo>
                      <a:pt x="1" y="2569"/>
                      <a:pt x="668" y="3269"/>
                      <a:pt x="1535" y="3269"/>
                    </a:cubicBezTo>
                    <a:lnTo>
                      <a:pt x="4571" y="3269"/>
                    </a:lnTo>
                    <a:cubicBezTo>
                      <a:pt x="5404" y="3269"/>
                      <a:pt x="6105" y="2569"/>
                      <a:pt x="6105" y="1735"/>
                    </a:cubicBezTo>
                    <a:lnTo>
                      <a:pt x="6105" y="1535"/>
                    </a:lnTo>
                    <a:cubicBezTo>
                      <a:pt x="6105" y="701"/>
                      <a:pt x="5404" y="0"/>
                      <a:pt x="4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26"/>
              <p:cNvSpPr/>
              <p:nvPr/>
            </p:nvSpPr>
            <p:spPr>
              <a:xfrm rot="-5400000">
                <a:off x="174681" y="4292575"/>
                <a:ext cx="50708" cy="349571"/>
              </a:xfrm>
              <a:custGeom>
                <a:avLst/>
                <a:gdLst/>
                <a:ahLst/>
                <a:cxnLst/>
                <a:rect l="l" t="t" r="r" b="b"/>
                <a:pathLst>
                  <a:path w="1669" h="11776" extrusionOk="0">
                    <a:moveTo>
                      <a:pt x="834" y="11776"/>
                    </a:moveTo>
                    <a:lnTo>
                      <a:pt x="834" y="11776"/>
                    </a:lnTo>
                    <a:cubicBezTo>
                      <a:pt x="401" y="11776"/>
                      <a:pt x="0" y="11409"/>
                      <a:pt x="0" y="10942"/>
                    </a:cubicBezTo>
                    <a:lnTo>
                      <a:pt x="0" y="834"/>
                    </a:lnTo>
                    <a:cubicBezTo>
                      <a:pt x="0" y="401"/>
                      <a:pt x="401"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26"/>
              <p:cNvSpPr/>
              <p:nvPr/>
            </p:nvSpPr>
            <p:spPr>
              <a:xfrm rot="-5400000">
                <a:off x="174696" y="4219612"/>
                <a:ext cx="50678" cy="349571"/>
              </a:xfrm>
              <a:custGeom>
                <a:avLst/>
                <a:gdLst/>
                <a:ahLst/>
                <a:cxnLst/>
                <a:rect l="l" t="t" r="r" b="b"/>
                <a:pathLst>
                  <a:path w="1668" h="11776" extrusionOk="0">
                    <a:moveTo>
                      <a:pt x="834" y="11776"/>
                    </a:moveTo>
                    <a:lnTo>
                      <a:pt x="834" y="11776"/>
                    </a:lnTo>
                    <a:cubicBezTo>
                      <a:pt x="400" y="11776"/>
                      <a:pt x="0" y="11409"/>
                      <a:pt x="0" y="10942"/>
                    </a:cubicBezTo>
                    <a:lnTo>
                      <a:pt x="0" y="834"/>
                    </a:lnTo>
                    <a:cubicBezTo>
                      <a:pt x="0" y="401"/>
                      <a:pt x="400"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26"/>
              <p:cNvSpPr/>
              <p:nvPr/>
            </p:nvSpPr>
            <p:spPr>
              <a:xfrm rot="-5400000">
                <a:off x="256805" y="4010411"/>
                <a:ext cx="184483" cy="97070"/>
              </a:xfrm>
              <a:custGeom>
                <a:avLst/>
                <a:gdLst/>
                <a:ahLst/>
                <a:cxnLst/>
                <a:rect l="l" t="t" r="r" b="b"/>
                <a:pathLst>
                  <a:path w="6072" h="3270" extrusionOk="0">
                    <a:moveTo>
                      <a:pt x="4571" y="3270"/>
                    </a:moveTo>
                    <a:lnTo>
                      <a:pt x="1502" y="3270"/>
                    </a:lnTo>
                    <a:cubicBezTo>
                      <a:pt x="668" y="3270"/>
                      <a:pt x="1" y="2569"/>
                      <a:pt x="1" y="1735"/>
                    </a:cubicBezTo>
                    <a:lnTo>
                      <a:pt x="1" y="1535"/>
                    </a:lnTo>
                    <a:cubicBezTo>
                      <a:pt x="1" y="701"/>
                      <a:pt x="668" y="1"/>
                      <a:pt x="1502" y="1"/>
                    </a:cubicBezTo>
                    <a:lnTo>
                      <a:pt x="4571" y="1"/>
                    </a:lnTo>
                    <a:cubicBezTo>
                      <a:pt x="5405" y="1"/>
                      <a:pt x="6072" y="701"/>
                      <a:pt x="6072" y="1535"/>
                    </a:cubicBezTo>
                    <a:lnTo>
                      <a:pt x="6072" y="1735"/>
                    </a:lnTo>
                    <a:cubicBezTo>
                      <a:pt x="6072" y="2569"/>
                      <a:pt x="5405" y="3270"/>
                      <a:pt x="4571"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26"/>
              <p:cNvSpPr/>
              <p:nvPr/>
            </p:nvSpPr>
            <p:spPr>
              <a:xfrm rot="-5400000">
                <a:off x="269688" y="4010411"/>
                <a:ext cx="184483" cy="97070"/>
              </a:xfrm>
              <a:custGeom>
                <a:avLst/>
                <a:gdLst/>
                <a:ahLst/>
                <a:cxnLst/>
                <a:rect l="l" t="t" r="r" b="b"/>
                <a:pathLst>
                  <a:path w="6072" h="3270" extrusionOk="0">
                    <a:moveTo>
                      <a:pt x="1502" y="0"/>
                    </a:moveTo>
                    <a:cubicBezTo>
                      <a:pt x="668" y="0"/>
                      <a:pt x="1" y="701"/>
                      <a:pt x="1" y="1535"/>
                    </a:cubicBezTo>
                    <a:lnTo>
                      <a:pt x="1" y="1735"/>
                    </a:lnTo>
                    <a:cubicBezTo>
                      <a:pt x="1" y="2569"/>
                      <a:pt x="668" y="3269"/>
                      <a:pt x="1502" y="3269"/>
                    </a:cubicBezTo>
                    <a:lnTo>
                      <a:pt x="4571" y="3269"/>
                    </a:lnTo>
                    <a:cubicBezTo>
                      <a:pt x="5405" y="3269"/>
                      <a:pt x="6072" y="2569"/>
                      <a:pt x="6072" y="1735"/>
                    </a:cubicBezTo>
                    <a:lnTo>
                      <a:pt x="6072" y="1535"/>
                    </a:lnTo>
                    <a:cubicBezTo>
                      <a:pt x="6072" y="701"/>
                      <a:pt x="5405" y="0"/>
                      <a:pt x="4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26"/>
              <p:cNvSpPr/>
              <p:nvPr/>
            </p:nvSpPr>
            <p:spPr>
              <a:xfrm rot="-5400000">
                <a:off x="174681" y="3920635"/>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26"/>
              <p:cNvSpPr/>
              <p:nvPr/>
            </p:nvSpPr>
            <p:spPr>
              <a:xfrm rot="-5400000">
                <a:off x="174696" y="3847672"/>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26"/>
              <p:cNvSpPr/>
              <p:nvPr/>
            </p:nvSpPr>
            <p:spPr>
              <a:xfrm rot="-5400000">
                <a:off x="256304" y="363897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38" y="1"/>
                      <a:pt x="6105" y="701"/>
                      <a:pt x="6105" y="1535"/>
                    </a:cubicBezTo>
                    <a:lnTo>
                      <a:pt x="6105" y="1735"/>
                    </a:lnTo>
                    <a:cubicBezTo>
                      <a:pt x="6105" y="2569"/>
                      <a:pt x="5438"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26"/>
              <p:cNvSpPr/>
              <p:nvPr/>
            </p:nvSpPr>
            <p:spPr>
              <a:xfrm rot="-5400000">
                <a:off x="269186" y="363897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38" y="3269"/>
                      <a:pt x="6105" y="2569"/>
                      <a:pt x="6105" y="1735"/>
                    </a:cubicBezTo>
                    <a:lnTo>
                      <a:pt x="6105" y="1535"/>
                    </a:lnTo>
                    <a:cubicBezTo>
                      <a:pt x="6105" y="701"/>
                      <a:pt x="5438"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26"/>
              <p:cNvSpPr/>
              <p:nvPr/>
            </p:nvSpPr>
            <p:spPr>
              <a:xfrm rot="-5400000">
                <a:off x="174681" y="3548696"/>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26"/>
              <p:cNvSpPr/>
              <p:nvPr/>
            </p:nvSpPr>
            <p:spPr>
              <a:xfrm rot="-5400000">
                <a:off x="174681" y="3475718"/>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26"/>
              <p:cNvSpPr/>
              <p:nvPr/>
            </p:nvSpPr>
            <p:spPr>
              <a:xfrm rot="-5400000">
                <a:off x="256304" y="326703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26"/>
              <p:cNvSpPr/>
              <p:nvPr/>
            </p:nvSpPr>
            <p:spPr>
              <a:xfrm rot="-5400000">
                <a:off x="269186" y="326703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26"/>
              <p:cNvSpPr/>
              <p:nvPr/>
            </p:nvSpPr>
            <p:spPr>
              <a:xfrm rot="-5400000">
                <a:off x="174681" y="3176756"/>
                <a:ext cx="50708" cy="349571"/>
              </a:xfrm>
              <a:custGeom>
                <a:avLst/>
                <a:gdLst/>
                <a:ahLst/>
                <a:cxnLst/>
                <a:rect l="l" t="t" r="r" b="b"/>
                <a:pathLst>
                  <a:path w="1669" h="11776" extrusionOk="0">
                    <a:moveTo>
                      <a:pt x="834" y="11776"/>
                    </a:moveTo>
                    <a:lnTo>
                      <a:pt x="834" y="11776"/>
                    </a:lnTo>
                    <a:cubicBezTo>
                      <a:pt x="367" y="11776"/>
                      <a:pt x="1" y="11409"/>
                      <a:pt x="1" y="10942"/>
                    </a:cubicBezTo>
                    <a:lnTo>
                      <a:pt x="1" y="834"/>
                    </a:lnTo>
                    <a:cubicBezTo>
                      <a:pt x="1"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26"/>
              <p:cNvSpPr/>
              <p:nvPr/>
            </p:nvSpPr>
            <p:spPr>
              <a:xfrm rot="-5400000">
                <a:off x="174681" y="3103778"/>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26"/>
              <p:cNvSpPr/>
              <p:nvPr/>
            </p:nvSpPr>
            <p:spPr>
              <a:xfrm rot="-5400000">
                <a:off x="256304" y="2895094"/>
                <a:ext cx="185485" cy="97070"/>
              </a:xfrm>
              <a:custGeom>
                <a:avLst/>
                <a:gdLst/>
                <a:ahLst/>
                <a:cxnLst/>
                <a:rect l="l" t="t" r="r" b="b"/>
                <a:pathLst>
                  <a:path w="6105" h="3270" extrusionOk="0">
                    <a:moveTo>
                      <a:pt x="4570" y="3270"/>
                    </a:moveTo>
                    <a:lnTo>
                      <a:pt x="1535" y="3270"/>
                    </a:lnTo>
                    <a:cubicBezTo>
                      <a:pt x="668" y="3270"/>
                      <a:pt x="1" y="2569"/>
                      <a:pt x="1" y="1735"/>
                    </a:cubicBezTo>
                    <a:lnTo>
                      <a:pt x="1" y="1535"/>
                    </a:lnTo>
                    <a:cubicBezTo>
                      <a:pt x="1"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26"/>
              <p:cNvSpPr/>
              <p:nvPr/>
            </p:nvSpPr>
            <p:spPr>
              <a:xfrm rot="-5400000">
                <a:off x="269186" y="2895094"/>
                <a:ext cx="185485" cy="97070"/>
              </a:xfrm>
              <a:custGeom>
                <a:avLst/>
                <a:gdLst/>
                <a:ahLst/>
                <a:cxnLst/>
                <a:rect l="l" t="t" r="r" b="b"/>
                <a:pathLst>
                  <a:path w="6105" h="3270" extrusionOk="0">
                    <a:moveTo>
                      <a:pt x="1535" y="0"/>
                    </a:moveTo>
                    <a:cubicBezTo>
                      <a:pt x="701" y="0"/>
                      <a:pt x="1" y="701"/>
                      <a:pt x="1" y="1535"/>
                    </a:cubicBezTo>
                    <a:lnTo>
                      <a:pt x="1" y="1735"/>
                    </a:lnTo>
                    <a:cubicBezTo>
                      <a:pt x="1" y="2569"/>
                      <a:pt x="668"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26"/>
              <p:cNvSpPr/>
              <p:nvPr/>
            </p:nvSpPr>
            <p:spPr>
              <a:xfrm rot="-5400000">
                <a:off x="174681" y="2805820"/>
                <a:ext cx="50708" cy="349571"/>
              </a:xfrm>
              <a:custGeom>
                <a:avLst/>
                <a:gdLst/>
                <a:ahLst/>
                <a:cxnLst/>
                <a:rect l="l" t="t" r="r" b="b"/>
                <a:pathLst>
                  <a:path w="1669" h="11776" extrusionOk="0">
                    <a:moveTo>
                      <a:pt x="834" y="11776"/>
                    </a:moveTo>
                    <a:lnTo>
                      <a:pt x="834" y="11776"/>
                    </a:lnTo>
                    <a:cubicBezTo>
                      <a:pt x="401" y="11776"/>
                      <a:pt x="0" y="11409"/>
                      <a:pt x="0" y="10942"/>
                    </a:cubicBezTo>
                    <a:lnTo>
                      <a:pt x="0" y="834"/>
                    </a:lnTo>
                    <a:cubicBezTo>
                      <a:pt x="0" y="401"/>
                      <a:pt x="401"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26"/>
              <p:cNvSpPr/>
              <p:nvPr/>
            </p:nvSpPr>
            <p:spPr>
              <a:xfrm rot="-5400000">
                <a:off x="174681" y="2732872"/>
                <a:ext cx="50708" cy="349571"/>
              </a:xfrm>
              <a:custGeom>
                <a:avLst/>
                <a:gdLst/>
                <a:ahLst/>
                <a:cxnLst/>
                <a:rect l="l" t="t" r="r" b="b"/>
                <a:pathLst>
                  <a:path w="1669" h="11776" extrusionOk="0">
                    <a:moveTo>
                      <a:pt x="835" y="11776"/>
                    </a:moveTo>
                    <a:lnTo>
                      <a:pt x="835" y="11776"/>
                    </a:lnTo>
                    <a:cubicBezTo>
                      <a:pt x="401" y="11776"/>
                      <a:pt x="1" y="11409"/>
                      <a:pt x="1" y="10942"/>
                    </a:cubicBezTo>
                    <a:lnTo>
                      <a:pt x="1" y="834"/>
                    </a:lnTo>
                    <a:cubicBezTo>
                      <a:pt x="1" y="401"/>
                      <a:pt x="401"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26"/>
              <p:cNvSpPr/>
              <p:nvPr/>
            </p:nvSpPr>
            <p:spPr>
              <a:xfrm rot="-5400000">
                <a:off x="256805" y="2523656"/>
                <a:ext cx="184483" cy="97070"/>
              </a:xfrm>
              <a:custGeom>
                <a:avLst/>
                <a:gdLst/>
                <a:ahLst/>
                <a:cxnLst/>
                <a:rect l="l" t="t" r="r" b="b"/>
                <a:pathLst>
                  <a:path w="6072" h="3270" extrusionOk="0">
                    <a:moveTo>
                      <a:pt x="4571" y="3270"/>
                    </a:moveTo>
                    <a:lnTo>
                      <a:pt x="1502" y="3270"/>
                    </a:lnTo>
                    <a:cubicBezTo>
                      <a:pt x="668" y="3270"/>
                      <a:pt x="1" y="2569"/>
                      <a:pt x="1" y="1735"/>
                    </a:cubicBezTo>
                    <a:lnTo>
                      <a:pt x="1" y="1535"/>
                    </a:lnTo>
                    <a:cubicBezTo>
                      <a:pt x="1" y="701"/>
                      <a:pt x="668" y="1"/>
                      <a:pt x="1502" y="1"/>
                    </a:cubicBezTo>
                    <a:lnTo>
                      <a:pt x="4571" y="1"/>
                    </a:lnTo>
                    <a:cubicBezTo>
                      <a:pt x="5404" y="1"/>
                      <a:pt x="6072" y="701"/>
                      <a:pt x="6072" y="1535"/>
                    </a:cubicBezTo>
                    <a:lnTo>
                      <a:pt x="6072" y="1735"/>
                    </a:lnTo>
                    <a:cubicBezTo>
                      <a:pt x="6072" y="2569"/>
                      <a:pt x="5404" y="3270"/>
                      <a:pt x="4571"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26"/>
              <p:cNvSpPr/>
              <p:nvPr/>
            </p:nvSpPr>
            <p:spPr>
              <a:xfrm rot="-5400000">
                <a:off x="269688" y="2523656"/>
                <a:ext cx="184483" cy="97070"/>
              </a:xfrm>
              <a:custGeom>
                <a:avLst/>
                <a:gdLst/>
                <a:ahLst/>
                <a:cxnLst/>
                <a:rect l="l" t="t" r="r" b="b"/>
                <a:pathLst>
                  <a:path w="6072" h="3270" extrusionOk="0">
                    <a:moveTo>
                      <a:pt x="1502" y="0"/>
                    </a:moveTo>
                    <a:cubicBezTo>
                      <a:pt x="668" y="0"/>
                      <a:pt x="1" y="701"/>
                      <a:pt x="1" y="1535"/>
                    </a:cubicBezTo>
                    <a:lnTo>
                      <a:pt x="1" y="1735"/>
                    </a:lnTo>
                    <a:cubicBezTo>
                      <a:pt x="1" y="2569"/>
                      <a:pt x="668" y="3269"/>
                      <a:pt x="1502" y="3269"/>
                    </a:cubicBezTo>
                    <a:lnTo>
                      <a:pt x="4571" y="3269"/>
                    </a:lnTo>
                    <a:cubicBezTo>
                      <a:pt x="5404" y="3269"/>
                      <a:pt x="6072" y="2569"/>
                      <a:pt x="6072" y="1735"/>
                    </a:cubicBezTo>
                    <a:lnTo>
                      <a:pt x="6072" y="1535"/>
                    </a:lnTo>
                    <a:cubicBezTo>
                      <a:pt x="6072" y="701"/>
                      <a:pt x="5404" y="0"/>
                      <a:pt x="4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26"/>
              <p:cNvSpPr/>
              <p:nvPr/>
            </p:nvSpPr>
            <p:spPr>
              <a:xfrm rot="-5400000">
                <a:off x="174681" y="2433880"/>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26"/>
              <p:cNvSpPr/>
              <p:nvPr/>
            </p:nvSpPr>
            <p:spPr>
              <a:xfrm rot="-5400000">
                <a:off x="174696" y="2360917"/>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26"/>
              <p:cNvSpPr/>
              <p:nvPr/>
            </p:nvSpPr>
            <p:spPr>
              <a:xfrm rot="-5400000">
                <a:off x="256304" y="2152218"/>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38" y="1"/>
                      <a:pt x="6105" y="701"/>
                      <a:pt x="6105" y="1535"/>
                    </a:cubicBezTo>
                    <a:lnTo>
                      <a:pt x="6105" y="1735"/>
                    </a:lnTo>
                    <a:cubicBezTo>
                      <a:pt x="6105" y="2569"/>
                      <a:pt x="5438"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26"/>
              <p:cNvSpPr/>
              <p:nvPr/>
            </p:nvSpPr>
            <p:spPr>
              <a:xfrm rot="-5400000">
                <a:off x="269186" y="2152218"/>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38" y="3269"/>
                      <a:pt x="6105" y="2569"/>
                      <a:pt x="6105" y="1735"/>
                    </a:cubicBezTo>
                    <a:lnTo>
                      <a:pt x="6105" y="1535"/>
                    </a:lnTo>
                    <a:cubicBezTo>
                      <a:pt x="6105" y="701"/>
                      <a:pt x="5438"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26"/>
              <p:cNvSpPr/>
              <p:nvPr/>
            </p:nvSpPr>
            <p:spPr>
              <a:xfrm rot="-5400000">
                <a:off x="174681" y="2061941"/>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26"/>
              <p:cNvSpPr/>
              <p:nvPr/>
            </p:nvSpPr>
            <p:spPr>
              <a:xfrm rot="-5400000">
                <a:off x="174696" y="1988978"/>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26"/>
              <p:cNvSpPr/>
              <p:nvPr/>
            </p:nvSpPr>
            <p:spPr>
              <a:xfrm rot="-5400000">
                <a:off x="256304" y="1780278"/>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26"/>
              <p:cNvSpPr/>
              <p:nvPr/>
            </p:nvSpPr>
            <p:spPr>
              <a:xfrm rot="-5400000">
                <a:off x="269186" y="1780278"/>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26"/>
              <p:cNvSpPr/>
              <p:nvPr/>
            </p:nvSpPr>
            <p:spPr>
              <a:xfrm rot="-5400000">
                <a:off x="174681" y="1690001"/>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26"/>
              <p:cNvSpPr/>
              <p:nvPr/>
            </p:nvSpPr>
            <p:spPr>
              <a:xfrm rot="-5400000">
                <a:off x="174681" y="1618056"/>
                <a:ext cx="50708" cy="349571"/>
              </a:xfrm>
              <a:custGeom>
                <a:avLst/>
                <a:gdLst/>
                <a:ahLst/>
                <a:cxnLst/>
                <a:rect l="l" t="t" r="r" b="b"/>
                <a:pathLst>
                  <a:path w="1669" h="11776" extrusionOk="0">
                    <a:moveTo>
                      <a:pt x="835" y="11776"/>
                    </a:moveTo>
                    <a:lnTo>
                      <a:pt x="835" y="11776"/>
                    </a:lnTo>
                    <a:cubicBezTo>
                      <a:pt x="401" y="11776"/>
                      <a:pt x="1" y="11409"/>
                      <a:pt x="1" y="10942"/>
                    </a:cubicBezTo>
                    <a:lnTo>
                      <a:pt x="1" y="834"/>
                    </a:lnTo>
                    <a:cubicBezTo>
                      <a:pt x="1" y="401"/>
                      <a:pt x="401"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26"/>
              <p:cNvSpPr/>
              <p:nvPr/>
            </p:nvSpPr>
            <p:spPr>
              <a:xfrm rot="-5400000">
                <a:off x="256304" y="1408339"/>
                <a:ext cx="185485" cy="97070"/>
              </a:xfrm>
              <a:custGeom>
                <a:avLst/>
                <a:gdLst/>
                <a:ahLst/>
                <a:cxnLst/>
                <a:rect l="l" t="t" r="r" b="b"/>
                <a:pathLst>
                  <a:path w="6105" h="3270" extrusionOk="0">
                    <a:moveTo>
                      <a:pt x="4570" y="3270"/>
                    </a:moveTo>
                    <a:lnTo>
                      <a:pt x="1535" y="3270"/>
                    </a:lnTo>
                    <a:cubicBezTo>
                      <a:pt x="668" y="3270"/>
                      <a:pt x="0" y="2569"/>
                      <a:pt x="0" y="1735"/>
                    </a:cubicBezTo>
                    <a:lnTo>
                      <a:pt x="0" y="1535"/>
                    </a:lnTo>
                    <a:cubicBezTo>
                      <a:pt x="0" y="701"/>
                      <a:pt x="668"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26"/>
              <p:cNvSpPr/>
              <p:nvPr/>
            </p:nvSpPr>
            <p:spPr>
              <a:xfrm rot="-5400000">
                <a:off x="269186" y="1408339"/>
                <a:ext cx="185485" cy="97070"/>
              </a:xfrm>
              <a:custGeom>
                <a:avLst/>
                <a:gdLst/>
                <a:ahLst/>
                <a:cxnLst/>
                <a:rect l="l" t="t" r="r" b="b"/>
                <a:pathLst>
                  <a:path w="6105" h="3270" extrusionOk="0">
                    <a:moveTo>
                      <a:pt x="1535" y="0"/>
                    </a:moveTo>
                    <a:cubicBezTo>
                      <a:pt x="668" y="0"/>
                      <a:pt x="0" y="701"/>
                      <a:pt x="0" y="1535"/>
                    </a:cubicBezTo>
                    <a:lnTo>
                      <a:pt x="0" y="1735"/>
                    </a:lnTo>
                    <a:cubicBezTo>
                      <a:pt x="0" y="2569"/>
                      <a:pt x="668"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26"/>
              <p:cNvSpPr/>
              <p:nvPr/>
            </p:nvSpPr>
            <p:spPr>
              <a:xfrm rot="-5400000">
                <a:off x="174681" y="1319064"/>
                <a:ext cx="50708" cy="349571"/>
              </a:xfrm>
              <a:custGeom>
                <a:avLst/>
                <a:gdLst/>
                <a:ahLst/>
                <a:cxnLst/>
                <a:rect l="l" t="t" r="r" b="b"/>
                <a:pathLst>
                  <a:path w="1669" h="11776" extrusionOk="0">
                    <a:moveTo>
                      <a:pt x="834" y="11776"/>
                    </a:moveTo>
                    <a:lnTo>
                      <a:pt x="834" y="11776"/>
                    </a:lnTo>
                    <a:cubicBezTo>
                      <a:pt x="400" y="11776"/>
                      <a:pt x="0" y="11409"/>
                      <a:pt x="0" y="10942"/>
                    </a:cubicBezTo>
                    <a:lnTo>
                      <a:pt x="0" y="834"/>
                    </a:lnTo>
                    <a:cubicBezTo>
                      <a:pt x="0" y="401"/>
                      <a:pt x="400"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26"/>
              <p:cNvSpPr/>
              <p:nvPr/>
            </p:nvSpPr>
            <p:spPr>
              <a:xfrm rot="-5400000">
                <a:off x="174681" y="1246117"/>
                <a:ext cx="50708" cy="349571"/>
              </a:xfrm>
              <a:custGeom>
                <a:avLst/>
                <a:gdLst/>
                <a:ahLst/>
                <a:cxnLst/>
                <a:rect l="l" t="t" r="r" b="b"/>
                <a:pathLst>
                  <a:path w="1669" h="11776" extrusionOk="0">
                    <a:moveTo>
                      <a:pt x="835" y="11776"/>
                    </a:moveTo>
                    <a:lnTo>
                      <a:pt x="835" y="11776"/>
                    </a:lnTo>
                    <a:cubicBezTo>
                      <a:pt x="368" y="11776"/>
                      <a:pt x="1" y="11409"/>
                      <a:pt x="1" y="10942"/>
                    </a:cubicBezTo>
                    <a:lnTo>
                      <a:pt x="1" y="834"/>
                    </a:lnTo>
                    <a:cubicBezTo>
                      <a:pt x="1" y="401"/>
                      <a:pt x="368"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26"/>
              <p:cNvSpPr/>
              <p:nvPr/>
            </p:nvSpPr>
            <p:spPr>
              <a:xfrm rot="-5400000">
                <a:off x="256805" y="1036901"/>
                <a:ext cx="184483" cy="97070"/>
              </a:xfrm>
              <a:custGeom>
                <a:avLst/>
                <a:gdLst/>
                <a:ahLst/>
                <a:cxnLst/>
                <a:rect l="l" t="t" r="r" b="b"/>
                <a:pathLst>
                  <a:path w="6072" h="3270" extrusionOk="0">
                    <a:moveTo>
                      <a:pt x="4570" y="3270"/>
                    </a:moveTo>
                    <a:lnTo>
                      <a:pt x="1502" y="3270"/>
                    </a:lnTo>
                    <a:cubicBezTo>
                      <a:pt x="668" y="3270"/>
                      <a:pt x="1" y="2569"/>
                      <a:pt x="1" y="1735"/>
                    </a:cubicBezTo>
                    <a:lnTo>
                      <a:pt x="1" y="1535"/>
                    </a:lnTo>
                    <a:cubicBezTo>
                      <a:pt x="1" y="701"/>
                      <a:pt x="668" y="1"/>
                      <a:pt x="1502" y="1"/>
                    </a:cubicBezTo>
                    <a:lnTo>
                      <a:pt x="4570" y="1"/>
                    </a:lnTo>
                    <a:cubicBezTo>
                      <a:pt x="5404" y="1"/>
                      <a:pt x="6072" y="701"/>
                      <a:pt x="6072" y="1535"/>
                    </a:cubicBezTo>
                    <a:lnTo>
                      <a:pt x="6072" y="1735"/>
                    </a:lnTo>
                    <a:cubicBezTo>
                      <a:pt x="6072"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26"/>
              <p:cNvSpPr/>
              <p:nvPr/>
            </p:nvSpPr>
            <p:spPr>
              <a:xfrm rot="-5400000">
                <a:off x="269688" y="1036901"/>
                <a:ext cx="184483" cy="97070"/>
              </a:xfrm>
              <a:custGeom>
                <a:avLst/>
                <a:gdLst/>
                <a:ahLst/>
                <a:cxnLst/>
                <a:rect l="l" t="t" r="r" b="b"/>
                <a:pathLst>
                  <a:path w="6072" h="3270" extrusionOk="0">
                    <a:moveTo>
                      <a:pt x="1502" y="0"/>
                    </a:moveTo>
                    <a:cubicBezTo>
                      <a:pt x="668" y="0"/>
                      <a:pt x="1" y="701"/>
                      <a:pt x="1" y="1535"/>
                    </a:cubicBezTo>
                    <a:lnTo>
                      <a:pt x="1" y="1735"/>
                    </a:lnTo>
                    <a:cubicBezTo>
                      <a:pt x="1" y="2569"/>
                      <a:pt x="668" y="3269"/>
                      <a:pt x="1502" y="3269"/>
                    </a:cubicBezTo>
                    <a:lnTo>
                      <a:pt x="4570" y="3269"/>
                    </a:lnTo>
                    <a:cubicBezTo>
                      <a:pt x="5404" y="3269"/>
                      <a:pt x="6072" y="2569"/>
                      <a:pt x="6072" y="1735"/>
                    </a:cubicBezTo>
                    <a:lnTo>
                      <a:pt x="6072" y="1535"/>
                    </a:lnTo>
                    <a:cubicBezTo>
                      <a:pt x="6072"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26"/>
              <p:cNvSpPr/>
              <p:nvPr/>
            </p:nvSpPr>
            <p:spPr>
              <a:xfrm rot="-5400000">
                <a:off x="174681" y="947125"/>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26"/>
              <p:cNvSpPr/>
              <p:nvPr/>
            </p:nvSpPr>
            <p:spPr>
              <a:xfrm rot="-5400000">
                <a:off x="174681" y="874177"/>
                <a:ext cx="50708" cy="349571"/>
              </a:xfrm>
              <a:custGeom>
                <a:avLst/>
                <a:gdLst/>
                <a:ahLst/>
                <a:cxnLst/>
                <a:rect l="l" t="t" r="r" b="b"/>
                <a:pathLst>
                  <a:path w="1669" h="11776" extrusionOk="0">
                    <a:moveTo>
                      <a:pt x="835" y="11776"/>
                    </a:moveTo>
                    <a:lnTo>
                      <a:pt x="835" y="11776"/>
                    </a:lnTo>
                    <a:cubicBezTo>
                      <a:pt x="368" y="11776"/>
                      <a:pt x="1" y="11409"/>
                      <a:pt x="1" y="10942"/>
                    </a:cubicBezTo>
                    <a:lnTo>
                      <a:pt x="1" y="834"/>
                    </a:lnTo>
                    <a:cubicBezTo>
                      <a:pt x="1" y="401"/>
                      <a:pt x="368"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26"/>
              <p:cNvSpPr/>
              <p:nvPr/>
            </p:nvSpPr>
            <p:spPr>
              <a:xfrm rot="-5400000">
                <a:off x="256304" y="66546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37" y="1"/>
                      <a:pt x="6105" y="701"/>
                      <a:pt x="6105" y="1535"/>
                    </a:cubicBezTo>
                    <a:lnTo>
                      <a:pt x="6105" y="1735"/>
                    </a:lnTo>
                    <a:cubicBezTo>
                      <a:pt x="6105" y="2569"/>
                      <a:pt x="5437"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26"/>
              <p:cNvSpPr/>
              <p:nvPr/>
            </p:nvSpPr>
            <p:spPr>
              <a:xfrm rot="-5400000">
                <a:off x="269186" y="66546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37" y="3269"/>
                      <a:pt x="6105" y="2569"/>
                      <a:pt x="6105" y="1735"/>
                    </a:cubicBezTo>
                    <a:lnTo>
                      <a:pt x="6105" y="1535"/>
                    </a:lnTo>
                    <a:cubicBezTo>
                      <a:pt x="6105" y="701"/>
                      <a:pt x="5437"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26"/>
              <p:cNvSpPr/>
              <p:nvPr/>
            </p:nvSpPr>
            <p:spPr>
              <a:xfrm rot="-5400000">
                <a:off x="174681" y="575186"/>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26"/>
              <p:cNvSpPr/>
              <p:nvPr/>
            </p:nvSpPr>
            <p:spPr>
              <a:xfrm rot="-5400000">
                <a:off x="174696" y="50222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26"/>
              <p:cNvSpPr/>
              <p:nvPr/>
            </p:nvSpPr>
            <p:spPr>
              <a:xfrm rot="-5400000">
                <a:off x="256304" y="29352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26"/>
              <p:cNvSpPr/>
              <p:nvPr/>
            </p:nvSpPr>
            <p:spPr>
              <a:xfrm rot="-5400000">
                <a:off x="174681" y="203246"/>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3" name="Google Shape;3303;p26"/>
              <p:cNvGrpSpPr/>
              <p:nvPr/>
            </p:nvGrpSpPr>
            <p:grpSpPr>
              <a:xfrm>
                <a:off x="25250" y="249316"/>
                <a:ext cx="385214" cy="185485"/>
                <a:chOff x="25250" y="249316"/>
                <a:chExt cx="385214" cy="185485"/>
              </a:xfrm>
            </p:grpSpPr>
            <p:sp>
              <p:nvSpPr>
                <p:cNvPr id="3304" name="Google Shape;3304;p26"/>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26"/>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26"/>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7" name="Google Shape;3307;p26"/>
              <p:cNvGrpSpPr/>
              <p:nvPr/>
            </p:nvGrpSpPr>
            <p:grpSpPr>
              <a:xfrm>
                <a:off x="25250" y="621253"/>
                <a:ext cx="385214" cy="185485"/>
                <a:chOff x="25250" y="249316"/>
                <a:chExt cx="385214" cy="185485"/>
              </a:xfrm>
            </p:grpSpPr>
            <p:sp>
              <p:nvSpPr>
                <p:cNvPr id="3308" name="Google Shape;3308;p26"/>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26"/>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26"/>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1" name="Google Shape;3311;p26"/>
              <p:cNvGrpSpPr/>
              <p:nvPr/>
            </p:nvGrpSpPr>
            <p:grpSpPr>
              <a:xfrm>
                <a:off x="25250" y="992691"/>
                <a:ext cx="385214" cy="185485"/>
                <a:chOff x="25250" y="249316"/>
                <a:chExt cx="385214" cy="185485"/>
              </a:xfrm>
            </p:grpSpPr>
            <p:sp>
              <p:nvSpPr>
                <p:cNvPr id="3312" name="Google Shape;3312;p26"/>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26"/>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26"/>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5" name="Google Shape;3315;p26"/>
              <p:cNvGrpSpPr/>
              <p:nvPr/>
            </p:nvGrpSpPr>
            <p:grpSpPr>
              <a:xfrm>
                <a:off x="25250" y="1364378"/>
                <a:ext cx="385214" cy="185485"/>
                <a:chOff x="25250" y="249316"/>
                <a:chExt cx="385214" cy="185485"/>
              </a:xfrm>
            </p:grpSpPr>
            <p:sp>
              <p:nvSpPr>
                <p:cNvPr id="3316" name="Google Shape;3316;p26"/>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26"/>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26"/>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9" name="Google Shape;3319;p26"/>
              <p:cNvGrpSpPr/>
              <p:nvPr/>
            </p:nvGrpSpPr>
            <p:grpSpPr>
              <a:xfrm>
                <a:off x="25250" y="1736066"/>
                <a:ext cx="385214" cy="185485"/>
                <a:chOff x="25250" y="249316"/>
                <a:chExt cx="385214" cy="185485"/>
              </a:xfrm>
            </p:grpSpPr>
            <p:sp>
              <p:nvSpPr>
                <p:cNvPr id="3320" name="Google Shape;3320;p26"/>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26"/>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26"/>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3" name="Google Shape;3323;p26"/>
              <p:cNvGrpSpPr/>
              <p:nvPr/>
            </p:nvGrpSpPr>
            <p:grpSpPr>
              <a:xfrm>
                <a:off x="25250" y="2108003"/>
                <a:ext cx="385214" cy="185485"/>
                <a:chOff x="25250" y="249316"/>
                <a:chExt cx="385214" cy="185485"/>
              </a:xfrm>
            </p:grpSpPr>
            <p:sp>
              <p:nvSpPr>
                <p:cNvPr id="3324" name="Google Shape;3324;p26"/>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26"/>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26"/>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7" name="Google Shape;3327;p26"/>
              <p:cNvGrpSpPr/>
              <p:nvPr/>
            </p:nvGrpSpPr>
            <p:grpSpPr>
              <a:xfrm>
                <a:off x="25250" y="2479441"/>
                <a:ext cx="385214" cy="185485"/>
                <a:chOff x="25250" y="249316"/>
                <a:chExt cx="385214" cy="185485"/>
              </a:xfrm>
            </p:grpSpPr>
            <p:sp>
              <p:nvSpPr>
                <p:cNvPr id="3328" name="Google Shape;3328;p26"/>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26"/>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26"/>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1" name="Google Shape;3331;p26"/>
              <p:cNvGrpSpPr/>
              <p:nvPr/>
            </p:nvGrpSpPr>
            <p:grpSpPr>
              <a:xfrm>
                <a:off x="25250" y="2851128"/>
                <a:ext cx="385214" cy="185485"/>
                <a:chOff x="25250" y="249316"/>
                <a:chExt cx="385214" cy="185485"/>
              </a:xfrm>
            </p:grpSpPr>
            <p:sp>
              <p:nvSpPr>
                <p:cNvPr id="3332" name="Google Shape;3332;p26"/>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26"/>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26"/>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5" name="Google Shape;3335;p26"/>
              <p:cNvGrpSpPr/>
              <p:nvPr/>
            </p:nvGrpSpPr>
            <p:grpSpPr>
              <a:xfrm>
                <a:off x="25250" y="3222828"/>
                <a:ext cx="385214" cy="185485"/>
                <a:chOff x="25250" y="249316"/>
                <a:chExt cx="385214" cy="185485"/>
              </a:xfrm>
            </p:grpSpPr>
            <p:sp>
              <p:nvSpPr>
                <p:cNvPr id="3336" name="Google Shape;3336;p26"/>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26"/>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26"/>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9" name="Google Shape;3339;p26"/>
              <p:cNvGrpSpPr/>
              <p:nvPr/>
            </p:nvGrpSpPr>
            <p:grpSpPr>
              <a:xfrm>
                <a:off x="25250" y="3594766"/>
                <a:ext cx="385214" cy="185485"/>
                <a:chOff x="25250" y="249316"/>
                <a:chExt cx="385214" cy="185485"/>
              </a:xfrm>
            </p:grpSpPr>
            <p:sp>
              <p:nvSpPr>
                <p:cNvPr id="3340" name="Google Shape;3340;p26"/>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26"/>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26"/>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3" name="Google Shape;3343;p26"/>
              <p:cNvGrpSpPr/>
              <p:nvPr/>
            </p:nvGrpSpPr>
            <p:grpSpPr>
              <a:xfrm>
                <a:off x="25250" y="3966203"/>
                <a:ext cx="385214" cy="185485"/>
                <a:chOff x="25250" y="249316"/>
                <a:chExt cx="385214" cy="185485"/>
              </a:xfrm>
            </p:grpSpPr>
            <p:sp>
              <p:nvSpPr>
                <p:cNvPr id="3344" name="Google Shape;3344;p26"/>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26"/>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26"/>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7" name="Google Shape;3347;p26"/>
              <p:cNvGrpSpPr/>
              <p:nvPr/>
            </p:nvGrpSpPr>
            <p:grpSpPr>
              <a:xfrm>
                <a:off x="25250" y="4337891"/>
                <a:ext cx="385214" cy="185485"/>
                <a:chOff x="25250" y="249316"/>
                <a:chExt cx="385214" cy="185485"/>
              </a:xfrm>
            </p:grpSpPr>
            <p:sp>
              <p:nvSpPr>
                <p:cNvPr id="3348" name="Google Shape;3348;p26"/>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26"/>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26"/>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1" name="Google Shape;3351;p26"/>
              <p:cNvGrpSpPr/>
              <p:nvPr/>
            </p:nvGrpSpPr>
            <p:grpSpPr>
              <a:xfrm>
                <a:off x="25250" y="4709566"/>
                <a:ext cx="385214" cy="185485"/>
                <a:chOff x="25250" y="249316"/>
                <a:chExt cx="385214" cy="185485"/>
              </a:xfrm>
            </p:grpSpPr>
            <p:sp>
              <p:nvSpPr>
                <p:cNvPr id="3352" name="Google Shape;3352;p26"/>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26"/>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26"/>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5" name="Google Shape;3355;p26"/>
              <p:cNvSpPr/>
              <p:nvPr/>
            </p:nvSpPr>
            <p:spPr>
              <a:xfrm rot="5400000" flipH="1">
                <a:off x="-1852659" y="2533666"/>
                <a:ext cx="5143393" cy="75975"/>
              </a:xfrm>
              <a:custGeom>
                <a:avLst/>
                <a:gdLst/>
                <a:ahLst/>
                <a:cxnLst/>
                <a:rect l="l" t="t" r="r" b="b"/>
                <a:pathLst>
                  <a:path w="169288" h="1535" extrusionOk="0">
                    <a:moveTo>
                      <a:pt x="0" y="1534"/>
                    </a:moveTo>
                    <a:lnTo>
                      <a:pt x="0" y="0"/>
                    </a:lnTo>
                    <a:lnTo>
                      <a:pt x="169288" y="0"/>
                    </a:lnTo>
                    <a:lnTo>
                      <a:pt x="169288" y="1534"/>
                    </a:lnTo>
                    <a:close/>
                  </a:path>
                </a:pathLst>
              </a:custGeom>
              <a:solidFill>
                <a:srgbClr val="073763"/>
              </a:solidFill>
              <a:ln w="9525" cap="flat" cmpd="sng">
                <a:solidFill>
                  <a:srgbClr val="99999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130626"/>
            </a:gs>
            <a:gs pos="100000">
              <a:srgbClr val="000000"/>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6225" y="441350"/>
            <a:ext cx="7691400" cy="572700"/>
          </a:xfrm>
          <a:prstGeom prst="rect">
            <a:avLst/>
          </a:prstGeom>
          <a:noFill/>
          <a:ln>
            <a:noFill/>
          </a:ln>
        </p:spPr>
        <p:txBody>
          <a:bodyPr spcFirstLastPara="1" wrap="square" lIns="91425" tIns="91425" rIns="91425" bIns="91425" anchor="t" anchorCtr="0">
            <a:noAutofit/>
          </a:bodyPr>
          <a:lstStyle>
            <a:lvl1pPr lvl="0" algn="ctr">
              <a:lnSpc>
                <a:spcPct val="80000"/>
              </a:lnSpc>
              <a:spcBef>
                <a:spcPts val="0"/>
              </a:spcBef>
              <a:spcAft>
                <a:spcPts val="0"/>
              </a:spcAft>
              <a:buClr>
                <a:schemeClr val="accent6"/>
              </a:buClr>
              <a:buSzPts val="3200"/>
              <a:buFont typeface="Damion"/>
              <a:buNone/>
              <a:defRPr sz="3200">
                <a:solidFill>
                  <a:schemeClr val="accent6"/>
                </a:solidFill>
                <a:latin typeface="Damion"/>
                <a:ea typeface="Damion"/>
                <a:cs typeface="Damion"/>
                <a:sym typeface="Damion"/>
              </a:defRPr>
            </a:lvl1pPr>
            <a:lvl2pPr lvl="1" algn="ctr">
              <a:lnSpc>
                <a:spcPct val="80000"/>
              </a:lnSpc>
              <a:spcBef>
                <a:spcPts val="0"/>
              </a:spcBef>
              <a:spcAft>
                <a:spcPts val="0"/>
              </a:spcAft>
              <a:buClr>
                <a:schemeClr val="accent6"/>
              </a:buClr>
              <a:buSzPts val="3200"/>
              <a:buFont typeface="Jura"/>
              <a:buNone/>
              <a:defRPr sz="3200" b="1">
                <a:solidFill>
                  <a:schemeClr val="accent6"/>
                </a:solidFill>
                <a:latin typeface="Jura"/>
                <a:ea typeface="Jura"/>
                <a:cs typeface="Jura"/>
                <a:sym typeface="Jura"/>
              </a:defRPr>
            </a:lvl2pPr>
            <a:lvl3pPr lvl="2" algn="ctr">
              <a:lnSpc>
                <a:spcPct val="80000"/>
              </a:lnSpc>
              <a:spcBef>
                <a:spcPts val="0"/>
              </a:spcBef>
              <a:spcAft>
                <a:spcPts val="0"/>
              </a:spcAft>
              <a:buClr>
                <a:schemeClr val="accent6"/>
              </a:buClr>
              <a:buSzPts val="3200"/>
              <a:buFont typeface="Jura"/>
              <a:buNone/>
              <a:defRPr sz="3200" b="1">
                <a:solidFill>
                  <a:schemeClr val="accent6"/>
                </a:solidFill>
                <a:latin typeface="Jura"/>
                <a:ea typeface="Jura"/>
                <a:cs typeface="Jura"/>
                <a:sym typeface="Jura"/>
              </a:defRPr>
            </a:lvl3pPr>
            <a:lvl4pPr lvl="3" algn="ctr">
              <a:lnSpc>
                <a:spcPct val="80000"/>
              </a:lnSpc>
              <a:spcBef>
                <a:spcPts val="0"/>
              </a:spcBef>
              <a:spcAft>
                <a:spcPts val="0"/>
              </a:spcAft>
              <a:buClr>
                <a:schemeClr val="accent6"/>
              </a:buClr>
              <a:buSzPts val="3200"/>
              <a:buFont typeface="Jura"/>
              <a:buNone/>
              <a:defRPr sz="3200" b="1">
                <a:solidFill>
                  <a:schemeClr val="accent6"/>
                </a:solidFill>
                <a:latin typeface="Jura"/>
                <a:ea typeface="Jura"/>
                <a:cs typeface="Jura"/>
                <a:sym typeface="Jura"/>
              </a:defRPr>
            </a:lvl4pPr>
            <a:lvl5pPr lvl="4" algn="ctr">
              <a:lnSpc>
                <a:spcPct val="80000"/>
              </a:lnSpc>
              <a:spcBef>
                <a:spcPts val="0"/>
              </a:spcBef>
              <a:spcAft>
                <a:spcPts val="0"/>
              </a:spcAft>
              <a:buClr>
                <a:schemeClr val="accent6"/>
              </a:buClr>
              <a:buSzPts val="3200"/>
              <a:buFont typeface="Jura"/>
              <a:buNone/>
              <a:defRPr sz="3200" b="1">
                <a:solidFill>
                  <a:schemeClr val="accent6"/>
                </a:solidFill>
                <a:latin typeface="Jura"/>
                <a:ea typeface="Jura"/>
                <a:cs typeface="Jura"/>
                <a:sym typeface="Jura"/>
              </a:defRPr>
            </a:lvl5pPr>
            <a:lvl6pPr lvl="5" algn="ctr">
              <a:lnSpc>
                <a:spcPct val="80000"/>
              </a:lnSpc>
              <a:spcBef>
                <a:spcPts val="0"/>
              </a:spcBef>
              <a:spcAft>
                <a:spcPts val="0"/>
              </a:spcAft>
              <a:buClr>
                <a:schemeClr val="accent6"/>
              </a:buClr>
              <a:buSzPts val="3200"/>
              <a:buFont typeface="Jura"/>
              <a:buNone/>
              <a:defRPr sz="3200" b="1">
                <a:solidFill>
                  <a:schemeClr val="accent6"/>
                </a:solidFill>
                <a:latin typeface="Jura"/>
                <a:ea typeface="Jura"/>
                <a:cs typeface="Jura"/>
                <a:sym typeface="Jura"/>
              </a:defRPr>
            </a:lvl6pPr>
            <a:lvl7pPr lvl="6" algn="ctr">
              <a:lnSpc>
                <a:spcPct val="80000"/>
              </a:lnSpc>
              <a:spcBef>
                <a:spcPts val="0"/>
              </a:spcBef>
              <a:spcAft>
                <a:spcPts val="0"/>
              </a:spcAft>
              <a:buClr>
                <a:schemeClr val="accent6"/>
              </a:buClr>
              <a:buSzPts val="3200"/>
              <a:buFont typeface="Jura"/>
              <a:buNone/>
              <a:defRPr sz="3200" b="1">
                <a:solidFill>
                  <a:schemeClr val="accent6"/>
                </a:solidFill>
                <a:latin typeface="Jura"/>
                <a:ea typeface="Jura"/>
                <a:cs typeface="Jura"/>
                <a:sym typeface="Jura"/>
              </a:defRPr>
            </a:lvl7pPr>
            <a:lvl8pPr lvl="7" algn="ctr">
              <a:lnSpc>
                <a:spcPct val="80000"/>
              </a:lnSpc>
              <a:spcBef>
                <a:spcPts val="0"/>
              </a:spcBef>
              <a:spcAft>
                <a:spcPts val="0"/>
              </a:spcAft>
              <a:buClr>
                <a:schemeClr val="accent6"/>
              </a:buClr>
              <a:buSzPts val="3200"/>
              <a:buFont typeface="Jura"/>
              <a:buNone/>
              <a:defRPr sz="3200" b="1">
                <a:solidFill>
                  <a:schemeClr val="accent6"/>
                </a:solidFill>
                <a:latin typeface="Jura"/>
                <a:ea typeface="Jura"/>
                <a:cs typeface="Jura"/>
                <a:sym typeface="Jura"/>
              </a:defRPr>
            </a:lvl8pPr>
            <a:lvl9pPr lvl="8" algn="ctr">
              <a:lnSpc>
                <a:spcPct val="80000"/>
              </a:lnSpc>
              <a:spcBef>
                <a:spcPts val="0"/>
              </a:spcBef>
              <a:spcAft>
                <a:spcPts val="0"/>
              </a:spcAft>
              <a:buClr>
                <a:schemeClr val="accent6"/>
              </a:buClr>
              <a:buSzPts val="3200"/>
              <a:buFont typeface="Jura"/>
              <a:buNone/>
              <a:defRPr sz="3200" b="1">
                <a:solidFill>
                  <a:schemeClr val="accent6"/>
                </a:solidFill>
                <a:latin typeface="Jura"/>
                <a:ea typeface="Jura"/>
                <a:cs typeface="Jura"/>
                <a:sym typeface="Jur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lt1"/>
              </a:buClr>
              <a:buSzPts val="1600"/>
              <a:buFont typeface="Open Sans"/>
              <a:buChar char="●"/>
              <a:defRPr sz="1600">
                <a:solidFill>
                  <a:schemeClr val="lt1"/>
                </a:solidFill>
                <a:latin typeface="Open Sans"/>
                <a:ea typeface="Open Sans"/>
                <a:cs typeface="Open Sans"/>
                <a:sym typeface="Open Sans"/>
              </a:defRPr>
            </a:lvl1pPr>
            <a:lvl2pPr marL="914400" lvl="1" indent="-330200">
              <a:lnSpc>
                <a:spcPct val="100000"/>
              </a:lnSpc>
              <a:spcBef>
                <a:spcPts val="0"/>
              </a:spcBef>
              <a:spcAft>
                <a:spcPts val="0"/>
              </a:spcAft>
              <a:buClr>
                <a:schemeClr val="lt1"/>
              </a:buClr>
              <a:buSzPts val="1600"/>
              <a:buFont typeface="Open Sans"/>
              <a:buChar char="○"/>
              <a:defRPr sz="1600">
                <a:solidFill>
                  <a:schemeClr val="lt1"/>
                </a:solidFill>
                <a:latin typeface="Open Sans"/>
                <a:ea typeface="Open Sans"/>
                <a:cs typeface="Open Sans"/>
                <a:sym typeface="Open Sans"/>
              </a:defRPr>
            </a:lvl2pPr>
            <a:lvl3pPr marL="1371600" lvl="2" indent="-330200">
              <a:lnSpc>
                <a:spcPct val="100000"/>
              </a:lnSpc>
              <a:spcBef>
                <a:spcPts val="0"/>
              </a:spcBef>
              <a:spcAft>
                <a:spcPts val="0"/>
              </a:spcAft>
              <a:buClr>
                <a:schemeClr val="lt1"/>
              </a:buClr>
              <a:buSzPts val="1600"/>
              <a:buFont typeface="Open Sans"/>
              <a:buChar char="■"/>
              <a:defRPr sz="1600">
                <a:solidFill>
                  <a:schemeClr val="lt1"/>
                </a:solidFill>
                <a:latin typeface="Open Sans"/>
                <a:ea typeface="Open Sans"/>
                <a:cs typeface="Open Sans"/>
                <a:sym typeface="Open Sans"/>
              </a:defRPr>
            </a:lvl3pPr>
            <a:lvl4pPr marL="1828800" lvl="3" indent="-330200">
              <a:lnSpc>
                <a:spcPct val="100000"/>
              </a:lnSpc>
              <a:spcBef>
                <a:spcPts val="0"/>
              </a:spcBef>
              <a:spcAft>
                <a:spcPts val="0"/>
              </a:spcAft>
              <a:buClr>
                <a:schemeClr val="lt1"/>
              </a:buClr>
              <a:buSzPts val="1600"/>
              <a:buFont typeface="Open Sans"/>
              <a:buChar char="●"/>
              <a:defRPr sz="1600">
                <a:solidFill>
                  <a:schemeClr val="lt1"/>
                </a:solidFill>
                <a:latin typeface="Open Sans"/>
                <a:ea typeface="Open Sans"/>
                <a:cs typeface="Open Sans"/>
                <a:sym typeface="Open Sans"/>
              </a:defRPr>
            </a:lvl4pPr>
            <a:lvl5pPr marL="2286000" lvl="4" indent="-330200">
              <a:lnSpc>
                <a:spcPct val="100000"/>
              </a:lnSpc>
              <a:spcBef>
                <a:spcPts val="0"/>
              </a:spcBef>
              <a:spcAft>
                <a:spcPts val="0"/>
              </a:spcAft>
              <a:buClr>
                <a:schemeClr val="lt1"/>
              </a:buClr>
              <a:buSzPts val="1600"/>
              <a:buFont typeface="Open Sans"/>
              <a:buChar char="○"/>
              <a:defRPr sz="1600">
                <a:solidFill>
                  <a:schemeClr val="lt1"/>
                </a:solidFill>
                <a:latin typeface="Open Sans"/>
                <a:ea typeface="Open Sans"/>
                <a:cs typeface="Open Sans"/>
                <a:sym typeface="Open Sans"/>
              </a:defRPr>
            </a:lvl5pPr>
            <a:lvl6pPr marL="2743200" lvl="5" indent="-330200">
              <a:lnSpc>
                <a:spcPct val="100000"/>
              </a:lnSpc>
              <a:spcBef>
                <a:spcPts val="0"/>
              </a:spcBef>
              <a:spcAft>
                <a:spcPts val="0"/>
              </a:spcAft>
              <a:buClr>
                <a:schemeClr val="lt1"/>
              </a:buClr>
              <a:buSzPts val="1600"/>
              <a:buFont typeface="Open Sans"/>
              <a:buChar char="■"/>
              <a:defRPr sz="1600">
                <a:solidFill>
                  <a:schemeClr val="lt1"/>
                </a:solidFill>
                <a:latin typeface="Open Sans"/>
                <a:ea typeface="Open Sans"/>
                <a:cs typeface="Open Sans"/>
                <a:sym typeface="Open Sans"/>
              </a:defRPr>
            </a:lvl6pPr>
            <a:lvl7pPr marL="3200400" lvl="6" indent="-330200">
              <a:lnSpc>
                <a:spcPct val="100000"/>
              </a:lnSpc>
              <a:spcBef>
                <a:spcPts val="0"/>
              </a:spcBef>
              <a:spcAft>
                <a:spcPts val="0"/>
              </a:spcAft>
              <a:buClr>
                <a:schemeClr val="lt1"/>
              </a:buClr>
              <a:buSzPts val="1600"/>
              <a:buFont typeface="Open Sans"/>
              <a:buChar char="●"/>
              <a:defRPr sz="1600">
                <a:solidFill>
                  <a:schemeClr val="lt1"/>
                </a:solidFill>
                <a:latin typeface="Open Sans"/>
                <a:ea typeface="Open Sans"/>
                <a:cs typeface="Open Sans"/>
                <a:sym typeface="Open Sans"/>
              </a:defRPr>
            </a:lvl7pPr>
            <a:lvl8pPr marL="3657600" lvl="7" indent="-330200">
              <a:lnSpc>
                <a:spcPct val="100000"/>
              </a:lnSpc>
              <a:spcBef>
                <a:spcPts val="0"/>
              </a:spcBef>
              <a:spcAft>
                <a:spcPts val="0"/>
              </a:spcAft>
              <a:buClr>
                <a:schemeClr val="lt1"/>
              </a:buClr>
              <a:buSzPts val="1600"/>
              <a:buFont typeface="Open Sans"/>
              <a:buChar char="○"/>
              <a:defRPr sz="1600">
                <a:solidFill>
                  <a:schemeClr val="lt1"/>
                </a:solidFill>
                <a:latin typeface="Open Sans"/>
                <a:ea typeface="Open Sans"/>
                <a:cs typeface="Open Sans"/>
                <a:sym typeface="Open Sans"/>
              </a:defRPr>
            </a:lvl8pPr>
            <a:lvl9pPr marL="4114800" lvl="8" indent="-330200">
              <a:lnSpc>
                <a:spcPct val="100000"/>
              </a:lnSpc>
              <a:spcBef>
                <a:spcPts val="0"/>
              </a:spcBef>
              <a:spcAft>
                <a:spcPts val="0"/>
              </a:spcAft>
              <a:buClr>
                <a:schemeClr val="lt1"/>
              </a:buClr>
              <a:buSzPts val="1600"/>
              <a:buFont typeface="Open Sans"/>
              <a:buChar char="■"/>
              <a:defRPr sz="1600">
                <a:solidFill>
                  <a:schemeClr val="lt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5" r:id="rId4"/>
    <p:sldLayoutId id="2147483658" r:id="rId5"/>
    <p:sldLayoutId id="2147483670" r:id="rId6"/>
    <p:sldLayoutId id="2147483671" r:id="rId7"/>
    <p:sldLayoutId id="2147483672"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0.jpe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63"/>
        <p:cNvGrpSpPr/>
        <p:nvPr/>
      </p:nvGrpSpPr>
      <p:grpSpPr>
        <a:xfrm>
          <a:off x="0" y="0"/>
          <a:ext cx="0" cy="0"/>
          <a:chOff x="0" y="0"/>
          <a:chExt cx="0" cy="0"/>
        </a:xfrm>
      </p:grpSpPr>
      <p:sp>
        <p:nvSpPr>
          <p:cNvPr id="3364" name="Google Shape;3364;p29"/>
          <p:cNvSpPr txBox="1">
            <a:spLocks noGrp="1"/>
          </p:cNvSpPr>
          <p:nvPr>
            <p:ph type="ctrTitle"/>
          </p:nvPr>
        </p:nvSpPr>
        <p:spPr>
          <a:xfrm>
            <a:off x="1878905" y="828975"/>
            <a:ext cx="6844519" cy="2837100"/>
          </a:xfrm>
          <a:prstGeom prst="rect">
            <a:avLst/>
          </a:prstGeom>
          <a:effectLst>
            <a:outerShdw blurRad="428625" algn="bl" rotWithShape="0">
              <a:schemeClr val="accent4"/>
            </a:outerShdw>
          </a:effectLst>
        </p:spPr>
        <p:txBody>
          <a:bodyPr spcFirstLastPara="1" wrap="square" lIns="91425" tIns="91425" rIns="91425" bIns="91425" anchor="ctr" anchorCtr="0">
            <a:noAutofit/>
          </a:bodyPr>
          <a:lstStyle/>
          <a:p>
            <a:pPr marL="0" lvl="0" indent="0" algn="r" rtl="0">
              <a:spcBef>
                <a:spcPts val="0"/>
              </a:spcBef>
              <a:spcAft>
                <a:spcPts val="0"/>
              </a:spcAft>
              <a:buNone/>
            </a:pPr>
            <a:r>
              <a:rPr lang="zh-TW" altLang="en-US" sz="4000" dirty="0">
                <a:solidFill>
                  <a:schemeClr val="bg1"/>
                </a:solidFill>
                <a:effectLst>
                  <a:glow>
                    <a:schemeClr val="accent1">
                      <a:alpha val="40000"/>
                    </a:schemeClr>
                  </a:glow>
                </a:effectLst>
                <a:latin typeface="標楷體" panose="03000509000000000000" pitchFamily="65" charset="-120"/>
                <a:ea typeface="標楷體" panose="03000509000000000000" pitchFamily="65" charset="-120"/>
              </a:rPr>
              <a:t>利用 </a:t>
            </a:r>
            <a:r>
              <a:rPr lang="en-US" altLang="zh-TW" sz="4000" dirty="0">
                <a:solidFill>
                  <a:schemeClr val="bg1"/>
                </a:solidFill>
                <a:effectLst>
                  <a:glow>
                    <a:schemeClr val="accent1">
                      <a:alpha val="40000"/>
                    </a:schemeClr>
                  </a:glow>
                </a:effectLst>
                <a:latin typeface="標楷體" panose="03000509000000000000" pitchFamily="65" charset="-120"/>
                <a:ea typeface="標楷體" panose="03000509000000000000" pitchFamily="65" charset="-120"/>
              </a:rPr>
              <a:t>GAN </a:t>
            </a:r>
            <a:r>
              <a:rPr lang="zh-TW" altLang="en-US" sz="4000" dirty="0">
                <a:solidFill>
                  <a:schemeClr val="bg1"/>
                </a:solidFill>
                <a:effectLst>
                  <a:glow>
                    <a:schemeClr val="accent1">
                      <a:alpha val="40000"/>
                    </a:schemeClr>
                  </a:glow>
                </a:effectLst>
                <a:latin typeface="標楷體" panose="03000509000000000000" pitchFamily="65" charset="-120"/>
                <a:ea typeface="標楷體" panose="03000509000000000000" pitchFamily="65" charset="-120"/>
              </a:rPr>
              <a:t>實現</a:t>
            </a:r>
            <a:br>
              <a:rPr lang="en-US" altLang="zh-TW" sz="4000" dirty="0">
                <a:solidFill>
                  <a:schemeClr val="bg1"/>
                </a:solidFill>
                <a:effectLst>
                  <a:glow>
                    <a:schemeClr val="accent1">
                      <a:alpha val="40000"/>
                    </a:schemeClr>
                  </a:glow>
                </a:effectLst>
                <a:latin typeface="標楷體" panose="03000509000000000000" pitchFamily="65" charset="-120"/>
                <a:ea typeface="標楷體" panose="03000509000000000000" pitchFamily="65" charset="-120"/>
              </a:rPr>
            </a:br>
            <a:r>
              <a:rPr lang="zh-TW" altLang="en-US" sz="4000" dirty="0">
                <a:solidFill>
                  <a:schemeClr val="bg1"/>
                </a:solidFill>
                <a:effectLst>
                  <a:glow>
                    <a:schemeClr val="accent1">
                      <a:alpha val="40000"/>
                    </a:schemeClr>
                  </a:glow>
                </a:effectLst>
                <a:latin typeface="標楷體" panose="03000509000000000000" pitchFamily="65" charset="-120"/>
                <a:ea typeface="標楷體" panose="03000509000000000000" pitchFamily="65" charset="-120"/>
              </a:rPr>
              <a:t>歷史航空影像之上色</a:t>
            </a:r>
            <a:endParaRPr lang="en-US" sz="4000" dirty="0">
              <a:solidFill>
                <a:schemeClr val="bg1"/>
              </a:solidFill>
              <a:effectLst>
                <a:glow>
                  <a:schemeClr val="accent1">
                    <a:alpha val="40000"/>
                  </a:schemeClr>
                </a:glow>
              </a:effectLst>
              <a:latin typeface="標楷體" panose="03000509000000000000" pitchFamily="65" charset="-120"/>
              <a:ea typeface="標楷體" panose="03000509000000000000" pitchFamily="65" charset="-120"/>
            </a:endParaRPr>
          </a:p>
        </p:txBody>
      </p:sp>
      <p:sp>
        <p:nvSpPr>
          <p:cNvPr id="3365" name="Google Shape;3365;p29"/>
          <p:cNvSpPr txBox="1">
            <a:spLocks noGrp="1"/>
          </p:cNvSpPr>
          <p:nvPr>
            <p:ph type="subTitle" idx="1"/>
          </p:nvPr>
        </p:nvSpPr>
        <p:spPr>
          <a:xfrm>
            <a:off x="4534660" y="3420525"/>
            <a:ext cx="4179000" cy="491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zh-TW" altLang="en-US" dirty="0">
                <a:latin typeface="標楷體" panose="03000509000000000000" pitchFamily="65" charset="-120"/>
                <a:ea typeface="標楷體" panose="03000509000000000000" pitchFamily="65" charset="-120"/>
              </a:rPr>
              <a:t>報告者：</a:t>
            </a:r>
            <a:r>
              <a:rPr lang="en-US" altLang="zh-TW" dirty="0">
                <a:latin typeface="標楷體" panose="03000509000000000000" pitchFamily="65" charset="-120"/>
                <a:ea typeface="標楷體" panose="03000509000000000000" pitchFamily="65" charset="-120"/>
              </a:rPr>
              <a:t>225 </a:t>
            </a:r>
            <a:r>
              <a:rPr lang="zh-TW" altLang="en-US" dirty="0">
                <a:latin typeface="標楷體" panose="03000509000000000000" pitchFamily="65" charset="-120"/>
                <a:ea typeface="標楷體" panose="03000509000000000000" pitchFamily="65" charset="-120"/>
              </a:rPr>
              <a:t>賴昱錡</a:t>
            </a:r>
            <a:endParaRPr lang="en-US" altLang="zh-TW" dirty="0">
              <a:latin typeface="標楷體" panose="03000509000000000000" pitchFamily="65" charset="-120"/>
              <a:ea typeface="標楷體" panose="03000509000000000000" pitchFamily="65" charset="-120"/>
            </a:endParaRPr>
          </a:p>
          <a:p>
            <a:pPr marL="0" lvl="0" indent="0" algn="r" rtl="0">
              <a:spcBef>
                <a:spcPts val="0"/>
              </a:spcBef>
              <a:spcAft>
                <a:spcPts val="0"/>
              </a:spcAft>
              <a:buNone/>
            </a:pPr>
            <a:r>
              <a:rPr lang="zh-TW" altLang="en-US" dirty="0">
                <a:latin typeface="標楷體" panose="03000509000000000000" pitchFamily="65" charset="-120"/>
                <a:ea typeface="標楷體" panose="03000509000000000000" pitchFamily="65" charset="-120"/>
              </a:rPr>
              <a:t>指導老師：王鼎中 老師</a:t>
            </a:r>
          </a:p>
          <a:p>
            <a:pPr marL="0" lvl="0" indent="0" algn="r" rtl="0">
              <a:spcBef>
                <a:spcPts val="0"/>
              </a:spcBef>
              <a:spcAft>
                <a:spcPts val="0"/>
              </a:spcAft>
              <a:buNone/>
            </a:pPr>
            <a:r>
              <a:rPr lang="zh-TW" altLang="en-US" dirty="0">
                <a:latin typeface="標楷體" panose="03000509000000000000" pitchFamily="65" charset="-120"/>
                <a:ea typeface="標楷體" panose="03000509000000000000" pitchFamily="65" charset="-120"/>
              </a:rPr>
              <a:t>指導學長：陳哲安 學長</a:t>
            </a:r>
          </a:p>
          <a:p>
            <a:pPr marL="0" lvl="0" indent="0" algn="r" rtl="0">
              <a:spcBef>
                <a:spcPts val="0"/>
              </a:spcBef>
              <a:spcAft>
                <a:spcPts val="0"/>
              </a:spcAft>
              <a:buNone/>
            </a:pPr>
            <a:r>
              <a:rPr lang="zh-TW" altLang="en-US" dirty="0">
                <a:latin typeface="標楷體" panose="03000509000000000000" pitchFamily="65" charset="-120"/>
                <a:ea typeface="標楷體" panose="03000509000000000000" pitchFamily="65" charset="-120"/>
              </a:rPr>
              <a:t>指導教授：中央大學 蔡宗翰 教授</a:t>
            </a:r>
          </a:p>
        </p:txBody>
      </p:sp>
      <p:sp>
        <p:nvSpPr>
          <p:cNvPr id="9" name="Google Shape;3364;p29">
            <a:extLst>
              <a:ext uri="{FF2B5EF4-FFF2-40B4-BE49-F238E27FC236}">
                <a16:creationId xmlns:a16="http://schemas.microsoft.com/office/drawing/2014/main" id="{C90114F6-03DF-53E4-B070-7AB95A540414}"/>
              </a:ext>
            </a:extLst>
          </p:cNvPr>
          <p:cNvSpPr txBox="1">
            <a:spLocks/>
          </p:cNvSpPr>
          <p:nvPr/>
        </p:nvSpPr>
        <p:spPr>
          <a:xfrm>
            <a:off x="5620867" y="4494538"/>
            <a:ext cx="3428971" cy="491100"/>
          </a:xfrm>
          <a:prstGeom prst="rect">
            <a:avLst/>
          </a:prstGeom>
          <a:noFill/>
          <a:ln>
            <a:noFill/>
          </a:ln>
          <a:effectLst>
            <a:outerShdw blurRad="285750" algn="bl" rotWithShape="0">
              <a:schemeClr val="accent3"/>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buClr>
                <a:schemeClr val="dk1"/>
              </a:buClr>
              <a:buSzPts val="1100"/>
              <a:buNone/>
              <a:defRPr sz="5000">
                <a:solidFill>
                  <a:schemeClr val="accent4"/>
                </a:solidFill>
                <a:latin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dirty="0"/>
              <a:t>Luminescence</a:t>
            </a:r>
            <a:endParaRPr lang="en-US" dirty="0"/>
          </a:p>
        </p:txBody>
      </p:sp>
      <p:sp>
        <p:nvSpPr>
          <p:cNvPr id="12" name="文字方塊 11">
            <a:extLst>
              <a:ext uri="{FF2B5EF4-FFF2-40B4-BE49-F238E27FC236}">
                <a16:creationId xmlns:a16="http://schemas.microsoft.com/office/drawing/2014/main" id="{DD12FDFC-CB1F-40F1-8A7D-BAD1DC35CB75}"/>
              </a:ext>
            </a:extLst>
          </p:cNvPr>
          <p:cNvSpPr txBox="1"/>
          <p:nvPr/>
        </p:nvSpPr>
        <p:spPr>
          <a:xfrm>
            <a:off x="7102559" y="4356038"/>
            <a:ext cx="1863011" cy="276999"/>
          </a:xfrm>
          <a:prstGeom prst="rect">
            <a:avLst/>
          </a:prstGeom>
          <a:noFill/>
        </p:spPr>
        <p:txBody>
          <a:bodyPr wrap="none" rtlCol="0">
            <a:spAutoFit/>
          </a:bodyPr>
          <a:lstStyle/>
          <a:p>
            <a:r>
              <a:rPr lang="zh-TW" altLang="en-US" sz="12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200" dirty="0">
                <a:solidFill>
                  <a:schemeClr val="accent4"/>
                </a:solidFill>
                <a:latin typeface="Damion" panose="02020500000000000000" charset="0"/>
                <a:ea typeface="標楷體" panose="03000509000000000000" pitchFamily="65" charset="-120"/>
                <a:sym typeface="Damion"/>
              </a:rPr>
              <a:t>39</a:t>
            </a:r>
            <a:r>
              <a:rPr lang="zh-TW" altLang="en-US" sz="12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200" dirty="0">
              <a:solidFill>
                <a:schemeClr val="accent4"/>
              </a:solidFill>
              <a:latin typeface="標楷體" panose="03000509000000000000" pitchFamily="65" charset="-120"/>
              <a:ea typeface="標楷體" panose="03000509000000000000" pitchFamily="65" charset="-120"/>
              <a:sym typeface="Damion"/>
            </a:endParaRPr>
          </a:p>
        </p:txBody>
      </p:sp>
      <p:sp>
        <p:nvSpPr>
          <p:cNvPr id="3363" name="Google Shape;3364;p29">
            <a:extLst>
              <a:ext uri="{FF2B5EF4-FFF2-40B4-BE49-F238E27FC236}">
                <a16:creationId xmlns:a16="http://schemas.microsoft.com/office/drawing/2014/main" id="{95FBA378-C09A-273A-8D93-E2E22584D775}"/>
              </a:ext>
            </a:extLst>
          </p:cNvPr>
          <p:cNvSpPr txBox="1">
            <a:spLocks/>
          </p:cNvSpPr>
          <p:nvPr/>
        </p:nvSpPr>
        <p:spPr>
          <a:xfrm>
            <a:off x="7764281" y="1246939"/>
            <a:ext cx="859030"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000" dirty="0">
                <a:solidFill>
                  <a:schemeClr val="accent4"/>
                </a:solidFill>
                <a:latin typeface="Monotype Corsiva" panose="03010101010201010101" pitchFamily="66" charset="0"/>
              </a:rPr>
              <a:t>I7</a:t>
            </a:r>
            <a:endParaRPr lang="en-US" sz="3000" dirty="0">
              <a:solidFill>
                <a:schemeClr val="accent4"/>
              </a:solidFill>
              <a:latin typeface="Monotype Corsiva" panose="03010101010201010101" pitchFamily="66" charset="0"/>
            </a:endParaRPr>
          </a:p>
        </p:txBody>
      </p:sp>
      <p:sp>
        <p:nvSpPr>
          <p:cNvPr id="7" name="Google Shape;3489;p41">
            <a:extLst>
              <a:ext uri="{FF2B5EF4-FFF2-40B4-BE49-F238E27FC236}">
                <a16:creationId xmlns:a16="http://schemas.microsoft.com/office/drawing/2014/main" id="{5D6067D6-8F47-DDC3-2461-150DD9CCA6A1}"/>
              </a:ext>
            </a:extLst>
          </p:cNvPr>
          <p:cNvSpPr txBox="1"/>
          <p:nvPr/>
        </p:nvSpPr>
        <p:spPr>
          <a:xfrm>
            <a:off x="802763" y="237574"/>
            <a:ext cx="3032007" cy="396900"/>
          </a:xfrm>
          <a:prstGeom prst="rect">
            <a:avLst/>
          </a:prstGeom>
          <a:noFill/>
          <a:ln>
            <a:noFill/>
          </a:ln>
          <a:effectLst>
            <a:outerShdw blurRad="2857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5000" dirty="0">
                <a:solidFill>
                  <a:schemeClr val="accent4"/>
                </a:solidFill>
                <a:latin typeface="Damion"/>
                <a:sym typeface="Damion"/>
              </a:rPr>
              <a:t>Informatics</a:t>
            </a:r>
            <a:endParaRPr sz="5000" dirty="0">
              <a:solidFill>
                <a:schemeClr val="accent4"/>
              </a:solidFill>
              <a:latin typeface="Damion"/>
              <a:sym typeface="Damion"/>
            </a:endParaRPr>
          </a:p>
        </p:txBody>
      </p:sp>
      <p:grpSp>
        <p:nvGrpSpPr>
          <p:cNvPr id="2" name="Google Shape;13615;p71">
            <a:extLst>
              <a:ext uri="{FF2B5EF4-FFF2-40B4-BE49-F238E27FC236}">
                <a16:creationId xmlns:a16="http://schemas.microsoft.com/office/drawing/2014/main" id="{C9787551-38E9-5D24-0076-DB10635A5C73}"/>
              </a:ext>
            </a:extLst>
          </p:cNvPr>
          <p:cNvGrpSpPr>
            <a:grpSpLocks noChangeAspect="1"/>
          </p:cNvGrpSpPr>
          <p:nvPr/>
        </p:nvGrpSpPr>
        <p:grpSpPr>
          <a:xfrm>
            <a:off x="5790635" y="288975"/>
            <a:ext cx="1228366" cy="1080000"/>
            <a:chOff x="-45664625" y="2352225"/>
            <a:chExt cx="300125" cy="263875"/>
          </a:xfrm>
          <a:solidFill>
            <a:schemeClr val="accent4"/>
          </a:solidFill>
        </p:grpSpPr>
        <p:sp>
          <p:nvSpPr>
            <p:cNvPr id="3" name="Google Shape;13616;p71">
              <a:extLst>
                <a:ext uri="{FF2B5EF4-FFF2-40B4-BE49-F238E27FC236}">
                  <a16:creationId xmlns:a16="http://schemas.microsoft.com/office/drawing/2014/main" id="{1C1DF67F-6BA2-858D-BE35-BAF8E81B1152}"/>
                </a:ext>
              </a:extLst>
            </p:cNvPr>
            <p:cNvSpPr/>
            <p:nvPr/>
          </p:nvSpPr>
          <p:spPr>
            <a:xfrm>
              <a:off x="-45664625" y="2352225"/>
              <a:ext cx="300125" cy="263875"/>
            </a:xfrm>
            <a:custGeom>
              <a:avLst/>
              <a:gdLst/>
              <a:ahLst/>
              <a:cxnLst/>
              <a:rect l="l" t="t" r="r" b="b"/>
              <a:pathLst>
                <a:path w="12005" h="10555" extrusionOk="0">
                  <a:moveTo>
                    <a:pt x="10965" y="694"/>
                  </a:moveTo>
                  <a:cubicBezTo>
                    <a:pt x="11154" y="694"/>
                    <a:pt x="11311" y="851"/>
                    <a:pt x="11311" y="1072"/>
                  </a:cubicBezTo>
                  <a:lnTo>
                    <a:pt x="11311" y="2836"/>
                  </a:lnTo>
                  <a:lnTo>
                    <a:pt x="726" y="2836"/>
                  </a:lnTo>
                  <a:lnTo>
                    <a:pt x="726" y="1072"/>
                  </a:lnTo>
                  <a:cubicBezTo>
                    <a:pt x="694" y="851"/>
                    <a:pt x="852" y="694"/>
                    <a:pt x="1072" y="694"/>
                  </a:cubicBezTo>
                  <a:close/>
                  <a:moveTo>
                    <a:pt x="11311" y="3498"/>
                  </a:moveTo>
                  <a:lnTo>
                    <a:pt x="11311" y="9484"/>
                  </a:lnTo>
                  <a:cubicBezTo>
                    <a:pt x="11311" y="9673"/>
                    <a:pt x="11154" y="9830"/>
                    <a:pt x="10933" y="9830"/>
                  </a:cubicBezTo>
                  <a:lnTo>
                    <a:pt x="1072" y="9830"/>
                  </a:lnTo>
                  <a:cubicBezTo>
                    <a:pt x="852" y="9830"/>
                    <a:pt x="694" y="9673"/>
                    <a:pt x="694" y="9484"/>
                  </a:cubicBezTo>
                  <a:lnTo>
                    <a:pt x="694" y="3498"/>
                  </a:lnTo>
                  <a:close/>
                  <a:moveTo>
                    <a:pt x="1072" y="1"/>
                  </a:moveTo>
                  <a:cubicBezTo>
                    <a:pt x="473" y="1"/>
                    <a:pt x="1" y="473"/>
                    <a:pt x="1" y="1040"/>
                  </a:cubicBezTo>
                  <a:lnTo>
                    <a:pt x="1" y="9484"/>
                  </a:lnTo>
                  <a:cubicBezTo>
                    <a:pt x="1" y="10082"/>
                    <a:pt x="473" y="10555"/>
                    <a:pt x="1072" y="10555"/>
                  </a:cubicBezTo>
                  <a:lnTo>
                    <a:pt x="10933" y="10555"/>
                  </a:lnTo>
                  <a:cubicBezTo>
                    <a:pt x="11532" y="10555"/>
                    <a:pt x="12004" y="10082"/>
                    <a:pt x="12004" y="9484"/>
                  </a:cubicBezTo>
                  <a:lnTo>
                    <a:pt x="12004" y="1040"/>
                  </a:lnTo>
                  <a:cubicBezTo>
                    <a:pt x="11973" y="473"/>
                    <a:pt x="11500" y="1"/>
                    <a:pt x="10933" y="1"/>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endParaRPr/>
            </a:p>
          </p:txBody>
        </p:sp>
        <p:sp>
          <p:nvSpPr>
            <p:cNvPr id="4" name="Google Shape;13617;p71">
              <a:extLst>
                <a:ext uri="{FF2B5EF4-FFF2-40B4-BE49-F238E27FC236}">
                  <a16:creationId xmlns:a16="http://schemas.microsoft.com/office/drawing/2014/main" id="{EF68182D-2A91-DA25-8CCF-80DEB6877A55}"/>
                </a:ext>
              </a:extLst>
            </p:cNvPr>
            <p:cNvSpPr/>
            <p:nvPr/>
          </p:nvSpPr>
          <p:spPr>
            <a:xfrm>
              <a:off x="-45612625" y="2475100"/>
              <a:ext cx="55150" cy="88225"/>
            </a:xfrm>
            <a:custGeom>
              <a:avLst/>
              <a:gdLst/>
              <a:ahLst/>
              <a:cxnLst/>
              <a:rect l="l" t="t" r="r" b="b"/>
              <a:pathLst>
                <a:path w="2206" h="3529" extrusionOk="0">
                  <a:moveTo>
                    <a:pt x="1808" y="0"/>
                  </a:moveTo>
                  <a:cubicBezTo>
                    <a:pt x="1717" y="0"/>
                    <a:pt x="1623" y="32"/>
                    <a:pt x="1544" y="95"/>
                  </a:cubicBezTo>
                  <a:lnTo>
                    <a:pt x="126" y="1513"/>
                  </a:lnTo>
                  <a:cubicBezTo>
                    <a:pt x="0" y="1607"/>
                    <a:pt x="0" y="1859"/>
                    <a:pt x="126" y="2017"/>
                  </a:cubicBezTo>
                  <a:lnTo>
                    <a:pt x="1544" y="3434"/>
                  </a:lnTo>
                  <a:cubicBezTo>
                    <a:pt x="1607" y="3497"/>
                    <a:pt x="1694" y="3529"/>
                    <a:pt x="1784" y="3529"/>
                  </a:cubicBezTo>
                  <a:cubicBezTo>
                    <a:pt x="1875" y="3529"/>
                    <a:pt x="1969" y="3497"/>
                    <a:pt x="2048" y="3434"/>
                  </a:cubicBezTo>
                  <a:cubicBezTo>
                    <a:pt x="2174" y="3308"/>
                    <a:pt x="2174" y="3088"/>
                    <a:pt x="2048" y="2930"/>
                  </a:cubicBezTo>
                  <a:lnTo>
                    <a:pt x="914" y="1765"/>
                  </a:lnTo>
                  <a:lnTo>
                    <a:pt x="2048" y="631"/>
                  </a:lnTo>
                  <a:cubicBezTo>
                    <a:pt x="2206" y="473"/>
                    <a:pt x="2206" y="252"/>
                    <a:pt x="2048" y="95"/>
                  </a:cubicBezTo>
                  <a:cubicBezTo>
                    <a:pt x="1985" y="32"/>
                    <a:pt x="1898" y="0"/>
                    <a:pt x="1808" y="0"/>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endParaRPr/>
            </a:p>
          </p:txBody>
        </p:sp>
        <p:sp>
          <p:nvSpPr>
            <p:cNvPr id="5" name="Google Shape;13618;p71">
              <a:extLst>
                <a:ext uri="{FF2B5EF4-FFF2-40B4-BE49-F238E27FC236}">
                  <a16:creationId xmlns:a16="http://schemas.microsoft.com/office/drawing/2014/main" id="{0C40CF01-45C7-B654-992D-B77D8F993BCD}"/>
                </a:ext>
              </a:extLst>
            </p:cNvPr>
            <p:cNvSpPr/>
            <p:nvPr/>
          </p:nvSpPr>
          <p:spPr>
            <a:xfrm>
              <a:off x="-45471650" y="2475100"/>
              <a:ext cx="54375" cy="86850"/>
            </a:xfrm>
            <a:custGeom>
              <a:avLst/>
              <a:gdLst/>
              <a:ahLst/>
              <a:cxnLst/>
              <a:rect l="l" t="t" r="r" b="b"/>
              <a:pathLst>
                <a:path w="2175" h="3474" extrusionOk="0">
                  <a:moveTo>
                    <a:pt x="391" y="0"/>
                  </a:moveTo>
                  <a:cubicBezTo>
                    <a:pt x="300" y="0"/>
                    <a:pt x="205" y="32"/>
                    <a:pt x="127" y="95"/>
                  </a:cubicBezTo>
                  <a:cubicBezTo>
                    <a:pt x="1" y="189"/>
                    <a:pt x="1" y="441"/>
                    <a:pt x="127" y="599"/>
                  </a:cubicBezTo>
                  <a:lnTo>
                    <a:pt x="1261" y="1733"/>
                  </a:lnTo>
                  <a:lnTo>
                    <a:pt x="127" y="2867"/>
                  </a:lnTo>
                  <a:cubicBezTo>
                    <a:pt x="1" y="2993"/>
                    <a:pt x="1" y="3245"/>
                    <a:pt x="127" y="3403"/>
                  </a:cubicBezTo>
                  <a:cubicBezTo>
                    <a:pt x="174" y="3450"/>
                    <a:pt x="261" y="3474"/>
                    <a:pt x="355" y="3474"/>
                  </a:cubicBezTo>
                  <a:cubicBezTo>
                    <a:pt x="450" y="3474"/>
                    <a:pt x="552" y="3450"/>
                    <a:pt x="631" y="3403"/>
                  </a:cubicBezTo>
                  <a:lnTo>
                    <a:pt x="2048" y="1985"/>
                  </a:lnTo>
                  <a:cubicBezTo>
                    <a:pt x="2174" y="1859"/>
                    <a:pt x="2174" y="1607"/>
                    <a:pt x="2048" y="1450"/>
                  </a:cubicBezTo>
                  <a:lnTo>
                    <a:pt x="631" y="95"/>
                  </a:lnTo>
                  <a:cubicBezTo>
                    <a:pt x="568" y="32"/>
                    <a:pt x="481" y="0"/>
                    <a:pt x="391" y="0"/>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endParaRPr/>
            </a:p>
          </p:txBody>
        </p:sp>
        <p:sp>
          <p:nvSpPr>
            <p:cNvPr id="6" name="Google Shape;13619;p71">
              <a:extLst>
                <a:ext uri="{FF2B5EF4-FFF2-40B4-BE49-F238E27FC236}">
                  <a16:creationId xmlns:a16="http://schemas.microsoft.com/office/drawing/2014/main" id="{F28A0081-D41F-8A18-26E3-ABFE9A910E98}"/>
                </a:ext>
              </a:extLst>
            </p:cNvPr>
            <p:cNvSpPr/>
            <p:nvPr/>
          </p:nvSpPr>
          <p:spPr>
            <a:xfrm>
              <a:off x="-45542525" y="2456975"/>
              <a:ext cx="55150" cy="123300"/>
            </a:xfrm>
            <a:custGeom>
              <a:avLst/>
              <a:gdLst/>
              <a:ahLst/>
              <a:cxnLst/>
              <a:rect l="l" t="t" r="r" b="b"/>
              <a:pathLst>
                <a:path w="2206" h="4932" extrusionOk="0">
                  <a:moveTo>
                    <a:pt x="1791" y="0"/>
                  </a:moveTo>
                  <a:cubicBezTo>
                    <a:pt x="1651" y="0"/>
                    <a:pt x="1529" y="108"/>
                    <a:pt x="1481" y="253"/>
                  </a:cubicBezTo>
                  <a:lnTo>
                    <a:pt x="63" y="4474"/>
                  </a:lnTo>
                  <a:cubicBezTo>
                    <a:pt x="0" y="4664"/>
                    <a:pt x="126" y="4853"/>
                    <a:pt x="315" y="4916"/>
                  </a:cubicBezTo>
                  <a:cubicBezTo>
                    <a:pt x="349" y="4927"/>
                    <a:pt x="382" y="4932"/>
                    <a:pt x="415" y="4932"/>
                  </a:cubicBezTo>
                  <a:cubicBezTo>
                    <a:pt x="567" y="4932"/>
                    <a:pt x="704" y="4819"/>
                    <a:pt x="756" y="4664"/>
                  </a:cubicBezTo>
                  <a:lnTo>
                    <a:pt x="2174" y="442"/>
                  </a:lnTo>
                  <a:cubicBezTo>
                    <a:pt x="2206" y="284"/>
                    <a:pt x="2111" y="95"/>
                    <a:pt x="1922" y="32"/>
                  </a:cubicBezTo>
                  <a:cubicBezTo>
                    <a:pt x="1878" y="10"/>
                    <a:pt x="1834" y="0"/>
                    <a:pt x="1791" y="0"/>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endParaRPr/>
            </a:p>
          </p:txBody>
        </p:sp>
        <p:sp>
          <p:nvSpPr>
            <p:cNvPr id="8" name="Google Shape;13620;p71">
              <a:extLst>
                <a:ext uri="{FF2B5EF4-FFF2-40B4-BE49-F238E27FC236}">
                  <a16:creationId xmlns:a16="http://schemas.microsoft.com/office/drawing/2014/main" id="{03E3F24A-AB14-AA2C-886E-A0E35A09D50B}"/>
                </a:ext>
              </a:extLst>
            </p:cNvPr>
            <p:cNvSpPr/>
            <p:nvPr/>
          </p:nvSpPr>
          <p:spPr>
            <a:xfrm>
              <a:off x="-45541750" y="2386100"/>
              <a:ext cx="35475" cy="18125"/>
            </a:xfrm>
            <a:custGeom>
              <a:avLst/>
              <a:gdLst/>
              <a:ahLst/>
              <a:cxnLst/>
              <a:rect l="l" t="t" r="r" b="b"/>
              <a:pathLst>
                <a:path w="1419" h="725" extrusionOk="0">
                  <a:moveTo>
                    <a:pt x="347" y="0"/>
                  </a:moveTo>
                  <a:cubicBezTo>
                    <a:pt x="158" y="0"/>
                    <a:pt x="1" y="189"/>
                    <a:pt x="1" y="378"/>
                  </a:cubicBezTo>
                  <a:cubicBezTo>
                    <a:pt x="32" y="567"/>
                    <a:pt x="221" y="725"/>
                    <a:pt x="347" y="725"/>
                  </a:cubicBezTo>
                  <a:lnTo>
                    <a:pt x="1072" y="725"/>
                  </a:lnTo>
                  <a:cubicBezTo>
                    <a:pt x="1261" y="725"/>
                    <a:pt x="1418" y="567"/>
                    <a:pt x="1418" y="378"/>
                  </a:cubicBezTo>
                  <a:cubicBezTo>
                    <a:pt x="1418" y="189"/>
                    <a:pt x="1261" y="0"/>
                    <a:pt x="1072" y="0"/>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endParaRPr/>
            </a:p>
          </p:txBody>
        </p:sp>
        <p:sp>
          <p:nvSpPr>
            <p:cNvPr id="14" name="Google Shape;13621;p71">
              <a:extLst>
                <a:ext uri="{FF2B5EF4-FFF2-40B4-BE49-F238E27FC236}">
                  <a16:creationId xmlns:a16="http://schemas.microsoft.com/office/drawing/2014/main" id="{3E152D5A-B010-29D8-69E0-60AF12E3CFAB}"/>
                </a:ext>
              </a:extLst>
            </p:cNvPr>
            <p:cNvSpPr/>
            <p:nvPr/>
          </p:nvSpPr>
          <p:spPr>
            <a:xfrm>
              <a:off x="-45488175" y="2386100"/>
              <a:ext cx="35450" cy="18125"/>
            </a:xfrm>
            <a:custGeom>
              <a:avLst/>
              <a:gdLst/>
              <a:ahLst/>
              <a:cxnLst/>
              <a:rect l="l" t="t" r="r" b="b"/>
              <a:pathLst>
                <a:path w="1418" h="725" extrusionOk="0">
                  <a:moveTo>
                    <a:pt x="347" y="0"/>
                  </a:moveTo>
                  <a:cubicBezTo>
                    <a:pt x="158" y="0"/>
                    <a:pt x="0" y="189"/>
                    <a:pt x="0" y="378"/>
                  </a:cubicBezTo>
                  <a:cubicBezTo>
                    <a:pt x="0" y="567"/>
                    <a:pt x="158" y="725"/>
                    <a:pt x="347" y="725"/>
                  </a:cubicBezTo>
                  <a:lnTo>
                    <a:pt x="1040" y="725"/>
                  </a:lnTo>
                  <a:cubicBezTo>
                    <a:pt x="1260" y="725"/>
                    <a:pt x="1418" y="567"/>
                    <a:pt x="1418" y="378"/>
                  </a:cubicBezTo>
                  <a:cubicBezTo>
                    <a:pt x="1418" y="189"/>
                    <a:pt x="1260" y="0"/>
                    <a:pt x="1040" y="0"/>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endParaRPr/>
            </a:p>
          </p:txBody>
        </p:sp>
        <p:sp>
          <p:nvSpPr>
            <p:cNvPr id="15" name="Google Shape;13622;p71">
              <a:extLst>
                <a:ext uri="{FF2B5EF4-FFF2-40B4-BE49-F238E27FC236}">
                  <a16:creationId xmlns:a16="http://schemas.microsoft.com/office/drawing/2014/main" id="{84E331A6-0AF7-57DE-5841-2BEAA792F0F5}"/>
                </a:ext>
              </a:extLst>
            </p:cNvPr>
            <p:cNvSpPr/>
            <p:nvPr/>
          </p:nvSpPr>
          <p:spPr>
            <a:xfrm>
              <a:off x="-45436200" y="2386100"/>
              <a:ext cx="35450" cy="18125"/>
            </a:xfrm>
            <a:custGeom>
              <a:avLst/>
              <a:gdLst/>
              <a:ahLst/>
              <a:cxnLst/>
              <a:rect l="l" t="t" r="r" b="b"/>
              <a:pathLst>
                <a:path w="1418" h="725" extrusionOk="0">
                  <a:moveTo>
                    <a:pt x="347" y="0"/>
                  </a:moveTo>
                  <a:cubicBezTo>
                    <a:pt x="158" y="0"/>
                    <a:pt x="0" y="189"/>
                    <a:pt x="0" y="378"/>
                  </a:cubicBezTo>
                  <a:cubicBezTo>
                    <a:pt x="32" y="567"/>
                    <a:pt x="189" y="725"/>
                    <a:pt x="347" y="725"/>
                  </a:cubicBezTo>
                  <a:lnTo>
                    <a:pt x="1072" y="725"/>
                  </a:lnTo>
                  <a:cubicBezTo>
                    <a:pt x="1261" y="725"/>
                    <a:pt x="1418" y="567"/>
                    <a:pt x="1418" y="378"/>
                  </a:cubicBezTo>
                  <a:cubicBezTo>
                    <a:pt x="1418" y="189"/>
                    <a:pt x="1261" y="0"/>
                    <a:pt x="1072" y="0"/>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endParaRPr/>
            </a:p>
          </p:txBody>
        </p:sp>
      </p:grpSp>
      <p:grpSp>
        <p:nvGrpSpPr>
          <p:cNvPr id="18" name="Google Shape;13628;p71">
            <a:extLst>
              <a:ext uri="{FF2B5EF4-FFF2-40B4-BE49-F238E27FC236}">
                <a16:creationId xmlns:a16="http://schemas.microsoft.com/office/drawing/2014/main" id="{9EB02015-FD7E-9323-2E03-AA4ED1092426}"/>
              </a:ext>
            </a:extLst>
          </p:cNvPr>
          <p:cNvGrpSpPr>
            <a:grpSpLocks noChangeAspect="1"/>
          </p:cNvGrpSpPr>
          <p:nvPr/>
        </p:nvGrpSpPr>
        <p:grpSpPr>
          <a:xfrm>
            <a:off x="1094250" y="1246939"/>
            <a:ext cx="1077136" cy="1080000"/>
            <a:chOff x="-44528075" y="1982825"/>
            <a:chExt cx="300900" cy="301700"/>
          </a:xfrm>
          <a:solidFill>
            <a:schemeClr val="accent4"/>
          </a:solidFill>
        </p:grpSpPr>
        <p:sp>
          <p:nvSpPr>
            <p:cNvPr id="19" name="Google Shape;13629;p71">
              <a:extLst>
                <a:ext uri="{FF2B5EF4-FFF2-40B4-BE49-F238E27FC236}">
                  <a16:creationId xmlns:a16="http://schemas.microsoft.com/office/drawing/2014/main" id="{B8B0BD42-9ED8-331E-5D5F-645CCF028E54}"/>
                </a:ext>
              </a:extLst>
            </p:cNvPr>
            <p:cNvSpPr/>
            <p:nvPr/>
          </p:nvSpPr>
          <p:spPr>
            <a:xfrm>
              <a:off x="-44528075" y="1982825"/>
              <a:ext cx="300900" cy="301700"/>
            </a:xfrm>
            <a:custGeom>
              <a:avLst/>
              <a:gdLst/>
              <a:ahLst/>
              <a:cxnLst/>
              <a:rect l="l" t="t" r="r" b="b"/>
              <a:pathLst>
                <a:path w="12036" h="12068" extrusionOk="0">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chemeClr val="accent2"/>
            </a:solidFill>
            <a:ln>
              <a:noFill/>
            </a:ln>
            <a:effectLst>
              <a:outerShdw blurRad="285750" algn="bl" rotWithShape="0">
                <a:schemeClr val="accent2"/>
              </a:outerShdw>
            </a:effectLst>
          </p:spPr>
          <p:txBody>
            <a:bodyPr spcFirstLastPara="1" wrap="square" lIns="91425" tIns="91425" rIns="91425" bIns="91425" anchor="ctr" anchorCtr="0">
              <a:noAutofit/>
            </a:bodyPr>
            <a:lstStyle/>
            <a:p>
              <a:endParaRPr/>
            </a:p>
          </p:txBody>
        </p:sp>
        <p:sp>
          <p:nvSpPr>
            <p:cNvPr id="20" name="Google Shape;13630;p71">
              <a:extLst>
                <a:ext uri="{FF2B5EF4-FFF2-40B4-BE49-F238E27FC236}">
                  <a16:creationId xmlns:a16="http://schemas.microsoft.com/office/drawing/2014/main" id="{97D5B2BD-5077-9735-352C-FDBFDF8FEBF6}"/>
                </a:ext>
              </a:extLst>
            </p:cNvPr>
            <p:cNvSpPr/>
            <p:nvPr/>
          </p:nvSpPr>
          <p:spPr>
            <a:xfrm>
              <a:off x="-44455600" y="2053725"/>
              <a:ext cx="17350" cy="18125"/>
            </a:xfrm>
            <a:custGeom>
              <a:avLst/>
              <a:gdLst/>
              <a:ahLst/>
              <a:cxnLst/>
              <a:rect l="l" t="t" r="r" b="b"/>
              <a:pathLst>
                <a:path w="694" h="725" extrusionOk="0">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chemeClr val="accent2"/>
            </a:solidFill>
            <a:ln>
              <a:noFill/>
            </a:ln>
            <a:effectLst>
              <a:outerShdw blurRad="285750" algn="bl" rotWithShape="0">
                <a:schemeClr val="accent2"/>
              </a:outerShdw>
            </a:effectLst>
          </p:spPr>
          <p:txBody>
            <a:bodyPr spcFirstLastPara="1" wrap="square" lIns="91425" tIns="91425" rIns="91425" bIns="91425" anchor="ctr" anchorCtr="0">
              <a:noAutofit/>
            </a:bodyPr>
            <a:lstStyle/>
            <a:p>
              <a:endParaRPr/>
            </a:p>
          </p:txBody>
        </p:sp>
        <p:sp>
          <p:nvSpPr>
            <p:cNvPr id="21" name="Google Shape;13631;p71">
              <a:extLst>
                <a:ext uri="{FF2B5EF4-FFF2-40B4-BE49-F238E27FC236}">
                  <a16:creationId xmlns:a16="http://schemas.microsoft.com/office/drawing/2014/main" id="{16C01681-EACB-5056-BA4A-4EEDF1A5CCC8}"/>
                </a:ext>
              </a:extLst>
            </p:cNvPr>
            <p:cNvSpPr/>
            <p:nvPr/>
          </p:nvSpPr>
          <p:spPr>
            <a:xfrm>
              <a:off x="-44455600"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2"/>
            </a:solidFill>
            <a:ln>
              <a:noFill/>
            </a:ln>
            <a:effectLst>
              <a:outerShdw blurRad="285750" algn="bl" rotWithShape="0">
                <a:schemeClr val="accent2"/>
              </a:outerShdw>
            </a:effectLst>
          </p:spPr>
          <p:txBody>
            <a:bodyPr spcFirstLastPara="1" wrap="square" lIns="91425" tIns="91425" rIns="91425" bIns="91425" anchor="ctr" anchorCtr="0">
              <a:noAutofit/>
            </a:bodyPr>
            <a:lstStyle/>
            <a:p>
              <a:endParaRPr/>
            </a:p>
          </p:txBody>
        </p:sp>
        <p:sp>
          <p:nvSpPr>
            <p:cNvPr id="22" name="Google Shape;13632;p71">
              <a:extLst>
                <a:ext uri="{FF2B5EF4-FFF2-40B4-BE49-F238E27FC236}">
                  <a16:creationId xmlns:a16="http://schemas.microsoft.com/office/drawing/2014/main" id="{313803A2-B57D-C5D5-271E-98F7F28E08E0}"/>
                </a:ext>
              </a:extLst>
            </p:cNvPr>
            <p:cNvSpPr/>
            <p:nvPr/>
          </p:nvSpPr>
          <p:spPr>
            <a:xfrm>
              <a:off x="-44314625"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chemeClr val="accent2"/>
            </a:solidFill>
            <a:ln>
              <a:noFill/>
            </a:ln>
            <a:effectLst>
              <a:outerShdw blurRad="285750" algn="bl" rotWithShape="0">
                <a:schemeClr val="accent2"/>
              </a:outerShdw>
            </a:effectLst>
          </p:spPr>
          <p:txBody>
            <a:bodyPr spcFirstLastPara="1" wrap="square" lIns="91425" tIns="91425" rIns="91425" bIns="91425" anchor="ctr" anchorCtr="0">
              <a:noAutofit/>
            </a:bodyPr>
            <a:lstStyle/>
            <a:p>
              <a:endParaRPr/>
            </a:p>
          </p:txBody>
        </p:sp>
        <p:sp>
          <p:nvSpPr>
            <p:cNvPr id="23" name="Google Shape;13633;p71">
              <a:extLst>
                <a:ext uri="{FF2B5EF4-FFF2-40B4-BE49-F238E27FC236}">
                  <a16:creationId xmlns:a16="http://schemas.microsoft.com/office/drawing/2014/main" id="{A925B914-5AC7-2B6C-5779-54BC468C23AA}"/>
                </a:ext>
              </a:extLst>
            </p:cNvPr>
            <p:cNvSpPr/>
            <p:nvPr/>
          </p:nvSpPr>
          <p:spPr>
            <a:xfrm>
              <a:off x="-44314625" y="2053725"/>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solidFill>
              <a:schemeClr val="accent2"/>
            </a:solidFill>
            <a:ln>
              <a:noFill/>
            </a:ln>
            <a:effectLst>
              <a:outerShdw blurRad="285750" algn="bl" rotWithShape="0">
                <a:schemeClr val="accent2"/>
              </a:outerShdw>
            </a:effectLst>
          </p:spPr>
          <p:txBody>
            <a:bodyPr spcFirstLastPara="1" wrap="square" lIns="91425" tIns="91425" rIns="91425" bIns="91425" anchor="ctr" anchorCtr="0">
              <a:noAutofit/>
            </a:bodyPr>
            <a:lstStyle/>
            <a:p>
              <a:endParaRPr/>
            </a:p>
          </p:txBody>
        </p:sp>
        <p:sp>
          <p:nvSpPr>
            <p:cNvPr id="24" name="Google Shape;13634;p71">
              <a:extLst>
                <a:ext uri="{FF2B5EF4-FFF2-40B4-BE49-F238E27FC236}">
                  <a16:creationId xmlns:a16="http://schemas.microsoft.com/office/drawing/2014/main" id="{F0958B32-33A1-2F42-AA16-89B96B823906}"/>
                </a:ext>
              </a:extLst>
            </p:cNvPr>
            <p:cNvSpPr/>
            <p:nvPr/>
          </p:nvSpPr>
          <p:spPr>
            <a:xfrm>
              <a:off x="-44447725" y="2062375"/>
              <a:ext cx="143350" cy="140225"/>
            </a:xfrm>
            <a:custGeom>
              <a:avLst/>
              <a:gdLst/>
              <a:ahLst/>
              <a:cxnLst/>
              <a:rect l="l" t="t" r="r" b="b"/>
              <a:pathLst>
                <a:path w="5734" h="5609" extrusionOk="0">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solidFill>
              <a:schemeClr val="accent2"/>
            </a:solidFill>
            <a:ln>
              <a:noFill/>
            </a:ln>
            <a:effectLst>
              <a:outerShdw blurRad="285750" algn="bl" rotWithShape="0">
                <a:schemeClr val="accent2"/>
              </a:outerShdw>
            </a:effectLst>
          </p:spPr>
          <p:txBody>
            <a:bodyPr spcFirstLastPara="1" wrap="square" lIns="91425" tIns="91425" rIns="91425" bIns="91425" anchor="ctr" anchorCtr="0">
              <a:noAutofit/>
            </a:bodyPr>
            <a:lstStyle/>
            <a:p>
              <a:endParaRPr/>
            </a:p>
          </p:txBody>
        </p:sp>
        <p:sp>
          <p:nvSpPr>
            <p:cNvPr id="25" name="Google Shape;13635;p71">
              <a:extLst>
                <a:ext uri="{FF2B5EF4-FFF2-40B4-BE49-F238E27FC236}">
                  <a16:creationId xmlns:a16="http://schemas.microsoft.com/office/drawing/2014/main" id="{6E074BEB-0C3E-A508-7E6B-CEDA10ACA9F3}"/>
                </a:ext>
              </a:extLst>
            </p:cNvPr>
            <p:cNvSpPr/>
            <p:nvPr/>
          </p:nvSpPr>
          <p:spPr>
            <a:xfrm>
              <a:off x="-44403625" y="2107275"/>
              <a:ext cx="53575" cy="52800"/>
            </a:xfrm>
            <a:custGeom>
              <a:avLst/>
              <a:gdLst/>
              <a:ahLst/>
              <a:cxnLst/>
              <a:rect l="l" t="t" r="r" b="b"/>
              <a:pathLst>
                <a:path w="2143" h="2112" extrusionOk="0">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solidFill>
              <a:schemeClr val="accent2"/>
            </a:solidFill>
            <a:ln>
              <a:noFill/>
            </a:ln>
            <a:effectLst>
              <a:outerShdw blurRad="285750" algn="bl" rotWithShape="0">
                <a:schemeClr val="accent2"/>
              </a:outerShdw>
            </a:effectLst>
          </p:spPr>
          <p:txBody>
            <a:bodyPr spcFirstLastPara="1" wrap="square" lIns="91425" tIns="91425" rIns="91425" bIns="91425" anchor="ctr" anchorCtr="0">
              <a:noAutofit/>
            </a:bodyPr>
            <a:lstStyle/>
            <a:p>
              <a:endParaRPr/>
            </a:p>
          </p:txBody>
        </p:sp>
      </p:grpSp>
      <p:grpSp>
        <p:nvGrpSpPr>
          <p:cNvPr id="26" name="Google Shape;13607;p71">
            <a:extLst>
              <a:ext uri="{FF2B5EF4-FFF2-40B4-BE49-F238E27FC236}">
                <a16:creationId xmlns:a16="http://schemas.microsoft.com/office/drawing/2014/main" id="{0869538C-ACF5-30E7-9F39-CC755338FDC4}"/>
              </a:ext>
            </a:extLst>
          </p:cNvPr>
          <p:cNvGrpSpPr>
            <a:grpSpLocks noChangeAspect="1"/>
          </p:cNvGrpSpPr>
          <p:nvPr/>
        </p:nvGrpSpPr>
        <p:grpSpPr>
          <a:xfrm>
            <a:off x="2543574" y="3594725"/>
            <a:ext cx="1418880" cy="1080000"/>
            <a:chOff x="-47527350" y="2747625"/>
            <a:chExt cx="300100" cy="228425"/>
          </a:xfrm>
        </p:grpSpPr>
        <p:sp>
          <p:nvSpPr>
            <p:cNvPr id="27" name="Google Shape;13608;p71">
              <a:extLst>
                <a:ext uri="{FF2B5EF4-FFF2-40B4-BE49-F238E27FC236}">
                  <a16:creationId xmlns:a16="http://schemas.microsoft.com/office/drawing/2014/main" id="{7BD5AD40-8F03-4605-95E5-A7CEF77532BA}"/>
                </a:ext>
              </a:extLst>
            </p:cNvPr>
            <p:cNvSpPr/>
            <p:nvPr/>
          </p:nvSpPr>
          <p:spPr>
            <a:xfrm>
              <a:off x="-47475350" y="2782275"/>
              <a:ext cx="124450" cy="124475"/>
            </a:xfrm>
            <a:custGeom>
              <a:avLst/>
              <a:gdLst/>
              <a:ahLst/>
              <a:cxnLst/>
              <a:rect l="l" t="t" r="r" b="b"/>
              <a:pathLst>
                <a:path w="4978" h="4979" extrusionOk="0">
                  <a:moveTo>
                    <a:pt x="2804" y="2080"/>
                  </a:moveTo>
                  <a:cubicBezTo>
                    <a:pt x="2678" y="2395"/>
                    <a:pt x="2457" y="2647"/>
                    <a:pt x="2174" y="2710"/>
                  </a:cubicBezTo>
                  <a:lnTo>
                    <a:pt x="2174" y="2080"/>
                  </a:lnTo>
                  <a:close/>
                  <a:moveTo>
                    <a:pt x="1827" y="725"/>
                  </a:moveTo>
                  <a:cubicBezTo>
                    <a:pt x="2300" y="725"/>
                    <a:pt x="2678" y="977"/>
                    <a:pt x="2804" y="1418"/>
                  </a:cubicBezTo>
                  <a:lnTo>
                    <a:pt x="1827" y="1418"/>
                  </a:lnTo>
                  <a:cubicBezTo>
                    <a:pt x="1607" y="1418"/>
                    <a:pt x="1481" y="1576"/>
                    <a:pt x="1481" y="1765"/>
                  </a:cubicBezTo>
                  <a:lnTo>
                    <a:pt x="1481" y="2773"/>
                  </a:lnTo>
                  <a:cubicBezTo>
                    <a:pt x="1071" y="2615"/>
                    <a:pt x="756" y="2206"/>
                    <a:pt x="756" y="1765"/>
                  </a:cubicBezTo>
                  <a:cubicBezTo>
                    <a:pt x="756" y="1197"/>
                    <a:pt x="1229" y="725"/>
                    <a:pt x="1827" y="725"/>
                  </a:cubicBezTo>
                  <a:close/>
                  <a:moveTo>
                    <a:pt x="4253" y="2080"/>
                  </a:moveTo>
                  <a:lnTo>
                    <a:pt x="4253" y="4222"/>
                  </a:lnTo>
                  <a:lnTo>
                    <a:pt x="2142" y="4222"/>
                  </a:lnTo>
                  <a:lnTo>
                    <a:pt x="2142" y="3466"/>
                  </a:lnTo>
                  <a:cubicBezTo>
                    <a:pt x="2804" y="3308"/>
                    <a:pt x="3371" y="2804"/>
                    <a:pt x="3529" y="2080"/>
                  </a:cubicBezTo>
                  <a:close/>
                  <a:moveTo>
                    <a:pt x="1764" y="0"/>
                  </a:moveTo>
                  <a:cubicBezTo>
                    <a:pt x="788" y="0"/>
                    <a:pt x="0" y="788"/>
                    <a:pt x="0" y="1765"/>
                  </a:cubicBezTo>
                  <a:cubicBezTo>
                    <a:pt x="0" y="2647"/>
                    <a:pt x="599" y="3340"/>
                    <a:pt x="1418" y="3497"/>
                  </a:cubicBezTo>
                  <a:lnTo>
                    <a:pt x="1418" y="4600"/>
                  </a:lnTo>
                  <a:cubicBezTo>
                    <a:pt x="1418" y="4821"/>
                    <a:pt x="1575" y="4978"/>
                    <a:pt x="1764" y="4978"/>
                  </a:cubicBezTo>
                  <a:lnTo>
                    <a:pt x="4568" y="4978"/>
                  </a:lnTo>
                  <a:cubicBezTo>
                    <a:pt x="4757" y="4978"/>
                    <a:pt x="4915" y="4821"/>
                    <a:pt x="4915" y="4600"/>
                  </a:cubicBezTo>
                  <a:lnTo>
                    <a:pt x="4915" y="1828"/>
                  </a:lnTo>
                  <a:cubicBezTo>
                    <a:pt x="4978" y="1576"/>
                    <a:pt x="4820" y="1418"/>
                    <a:pt x="4600" y="1418"/>
                  </a:cubicBezTo>
                  <a:lnTo>
                    <a:pt x="3497" y="1418"/>
                  </a:lnTo>
                  <a:cubicBezTo>
                    <a:pt x="3340" y="630"/>
                    <a:pt x="2646" y="0"/>
                    <a:pt x="1764" y="0"/>
                  </a:cubicBezTo>
                  <a:close/>
                </a:path>
              </a:pathLst>
            </a:custGeom>
            <a:solidFill>
              <a:schemeClr val="accent5"/>
            </a:solidFill>
            <a:ln>
              <a:noFill/>
            </a:ln>
            <a:effectLst>
              <a:outerShdw blurRad="285750" algn="bl" rotWithShape="0">
                <a:schemeClr val="accent5"/>
              </a:outerShdw>
            </a:effectLst>
          </p:spPr>
          <p:txBody>
            <a:bodyPr spcFirstLastPara="1" wrap="square" lIns="91425" tIns="91425" rIns="91425" bIns="91425" anchor="ctr" anchorCtr="0">
              <a:noAutofit/>
            </a:bodyPr>
            <a:lstStyle/>
            <a:p>
              <a:endParaRPr/>
            </a:p>
          </p:txBody>
        </p:sp>
        <p:sp>
          <p:nvSpPr>
            <p:cNvPr id="28" name="Google Shape;13609;p71">
              <a:extLst>
                <a:ext uri="{FF2B5EF4-FFF2-40B4-BE49-F238E27FC236}">
                  <a16:creationId xmlns:a16="http://schemas.microsoft.com/office/drawing/2014/main" id="{42717E1A-C9ED-E697-CD90-16F010E36B1D}"/>
                </a:ext>
              </a:extLst>
            </p:cNvPr>
            <p:cNvSpPr/>
            <p:nvPr/>
          </p:nvSpPr>
          <p:spPr>
            <a:xfrm>
              <a:off x="-47333600" y="2782275"/>
              <a:ext cx="53600" cy="18125"/>
            </a:xfrm>
            <a:custGeom>
              <a:avLst/>
              <a:gdLst/>
              <a:ahLst/>
              <a:cxnLst/>
              <a:rect l="l" t="t" r="r" b="b"/>
              <a:pathLst>
                <a:path w="2144" h="725" extrusionOk="0">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chemeClr val="accent5"/>
            </a:solidFill>
            <a:ln>
              <a:noFill/>
            </a:ln>
            <a:effectLst>
              <a:outerShdw blurRad="285750" algn="bl" rotWithShape="0">
                <a:schemeClr val="accent5"/>
              </a:outerShdw>
            </a:effectLst>
          </p:spPr>
          <p:txBody>
            <a:bodyPr spcFirstLastPara="1" wrap="square" lIns="91425" tIns="91425" rIns="91425" bIns="91425" anchor="ctr" anchorCtr="0">
              <a:noAutofit/>
            </a:bodyPr>
            <a:lstStyle/>
            <a:p>
              <a:endParaRPr/>
            </a:p>
          </p:txBody>
        </p:sp>
        <p:sp>
          <p:nvSpPr>
            <p:cNvPr id="29" name="Google Shape;13610;p71">
              <a:extLst>
                <a:ext uri="{FF2B5EF4-FFF2-40B4-BE49-F238E27FC236}">
                  <a16:creationId xmlns:a16="http://schemas.microsoft.com/office/drawing/2014/main" id="{D1023A23-413D-D2BD-7999-FD28D3A91265}"/>
                </a:ext>
              </a:extLst>
            </p:cNvPr>
            <p:cNvSpPr/>
            <p:nvPr/>
          </p:nvSpPr>
          <p:spPr>
            <a:xfrm>
              <a:off x="-47333600" y="2817725"/>
              <a:ext cx="53600" cy="18125"/>
            </a:xfrm>
            <a:custGeom>
              <a:avLst/>
              <a:gdLst/>
              <a:ahLst/>
              <a:cxnLst/>
              <a:rect l="l" t="t" r="r" b="b"/>
              <a:pathLst>
                <a:path w="2144" h="725" extrusionOk="0">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chemeClr val="accent5"/>
            </a:solidFill>
            <a:ln>
              <a:noFill/>
            </a:ln>
            <a:effectLst>
              <a:outerShdw blurRad="285750" algn="bl" rotWithShape="0">
                <a:schemeClr val="accent5"/>
              </a:outerShdw>
            </a:effectLst>
          </p:spPr>
          <p:txBody>
            <a:bodyPr spcFirstLastPara="1" wrap="square" lIns="91425" tIns="91425" rIns="91425" bIns="91425" anchor="ctr" anchorCtr="0">
              <a:noAutofit/>
            </a:bodyPr>
            <a:lstStyle/>
            <a:p>
              <a:endParaRPr/>
            </a:p>
          </p:txBody>
        </p:sp>
        <p:sp>
          <p:nvSpPr>
            <p:cNvPr id="30" name="Google Shape;13611;p71">
              <a:extLst>
                <a:ext uri="{FF2B5EF4-FFF2-40B4-BE49-F238E27FC236}">
                  <a16:creationId xmlns:a16="http://schemas.microsoft.com/office/drawing/2014/main" id="{98ACAF44-BFAE-E4C9-E133-A053C048A24E}"/>
                </a:ext>
              </a:extLst>
            </p:cNvPr>
            <p:cNvSpPr/>
            <p:nvPr/>
          </p:nvSpPr>
          <p:spPr>
            <a:xfrm>
              <a:off x="-47333600" y="2852375"/>
              <a:ext cx="53600" cy="17350"/>
            </a:xfrm>
            <a:custGeom>
              <a:avLst/>
              <a:gdLst/>
              <a:ahLst/>
              <a:cxnLst/>
              <a:rect l="l" t="t" r="r" b="b"/>
              <a:pathLst>
                <a:path w="2144" h="694" extrusionOk="0">
                  <a:moveTo>
                    <a:pt x="347" y="0"/>
                  </a:moveTo>
                  <a:cubicBezTo>
                    <a:pt x="158" y="0"/>
                    <a:pt x="1" y="158"/>
                    <a:pt x="1" y="347"/>
                  </a:cubicBezTo>
                  <a:cubicBezTo>
                    <a:pt x="1" y="536"/>
                    <a:pt x="158" y="693"/>
                    <a:pt x="347" y="693"/>
                  </a:cubicBezTo>
                  <a:lnTo>
                    <a:pt x="1797" y="693"/>
                  </a:lnTo>
                  <a:cubicBezTo>
                    <a:pt x="1986" y="693"/>
                    <a:pt x="2143" y="536"/>
                    <a:pt x="2143" y="347"/>
                  </a:cubicBezTo>
                  <a:cubicBezTo>
                    <a:pt x="2143" y="158"/>
                    <a:pt x="1986" y="0"/>
                    <a:pt x="1797" y="0"/>
                  </a:cubicBezTo>
                  <a:close/>
                </a:path>
              </a:pathLst>
            </a:custGeom>
            <a:solidFill>
              <a:schemeClr val="accent5"/>
            </a:solidFill>
            <a:ln>
              <a:noFill/>
            </a:ln>
            <a:effectLst>
              <a:outerShdw blurRad="285750" algn="bl" rotWithShape="0">
                <a:schemeClr val="accent5"/>
              </a:outerShdw>
            </a:effectLst>
          </p:spPr>
          <p:txBody>
            <a:bodyPr spcFirstLastPara="1" wrap="square" lIns="91425" tIns="91425" rIns="91425" bIns="91425" anchor="ctr" anchorCtr="0">
              <a:noAutofit/>
            </a:bodyPr>
            <a:lstStyle/>
            <a:p>
              <a:endParaRPr/>
            </a:p>
          </p:txBody>
        </p:sp>
        <p:sp>
          <p:nvSpPr>
            <p:cNvPr id="31" name="Google Shape;13612;p71">
              <a:extLst>
                <a:ext uri="{FF2B5EF4-FFF2-40B4-BE49-F238E27FC236}">
                  <a16:creationId xmlns:a16="http://schemas.microsoft.com/office/drawing/2014/main" id="{0A81EB99-163B-1FBE-F146-4E9D0DE76E84}"/>
                </a:ext>
              </a:extLst>
            </p:cNvPr>
            <p:cNvSpPr/>
            <p:nvPr/>
          </p:nvSpPr>
          <p:spPr>
            <a:xfrm>
              <a:off x="-47333600" y="2887800"/>
              <a:ext cx="53600" cy="17375"/>
            </a:xfrm>
            <a:custGeom>
              <a:avLst/>
              <a:gdLst/>
              <a:ahLst/>
              <a:cxnLst/>
              <a:rect l="l" t="t" r="r" b="b"/>
              <a:pathLst>
                <a:path w="2144" h="695" extrusionOk="0">
                  <a:moveTo>
                    <a:pt x="347" y="1"/>
                  </a:moveTo>
                  <a:cubicBezTo>
                    <a:pt x="158" y="1"/>
                    <a:pt x="1" y="158"/>
                    <a:pt x="1" y="347"/>
                  </a:cubicBezTo>
                  <a:cubicBezTo>
                    <a:pt x="1" y="537"/>
                    <a:pt x="158" y="694"/>
                    <a:pt x="347" y="694"/>
                  </a:cubicBezTo>
                  <a:lnTo>
                    <a:pt x="1797" y="694"/>
                  </a:lnTo>
                  <a:cubicBezTo>
                    <a:pt x="1986" y="694"/>
                    <a:pt x="2143" y="537"/>
                    <a:pt x="2143" y="347"/>
                  </a:cubicBezTo>
                  <a:cubicBezTo>
                    <a:pt x="2143" y="158"/>
                    <a:pt x="1986" y="1"/>
                    <a:pt x="1797" y="1"/>
                  </a:cubicBezTo>
                  <a:close/>
                </a:path>
              </a:pathLst>
            </a:custGeom>
            <a:solidFill>
              <a:schemeClr val="accent5"/>
            </a:solidFill>
            <a:ln>
              <a:noFill/>
            </a:ln>
            <a:effectLst>
              <a:outerShdw blurRad="285750" algn="bl" rotWithShape="0">
                <a:schemeClr val="accent5"/>
              </a:outerShdw>
            </a:effectLst>
          </p:spPr>
          <p:txBody>
            <a:bodyPr spcFirstLastPara="1" wrap="square" lIns="91425" tIns="91425" rIns="91425" bIns="91425" anchor="ctr" anchorCtr="0">
              <a:noAutofit/>
            </a:bodyPr>
            <a:lstStyle/>
            <a:p>
              <a:endParaRPr/>
            </a:p>
          </p:txBody>
        </p:sp>
        <p:sp>
          <p:nvSpPr>
            <p:cNvPr id="35" name="Google Shape;13613;p71">
              <a:extLst>
                <a:ext uri="{FF2B5EF4-FFF2-40B4-BE49-F238E27FC236}">
                  <a16:creationId xmlns:a16="http://schemas.microsoft.com/office/drawing/2014/main" id="{B0C6F56F-C9DF-B634-50EE-F867238D4762}"/>
                </a:ext>
              </a:extLst>
            </p:cNvPr>
            <p:cNvSpPr/>
            <p:nvPr/>
          </p:nvSpPr>
          <p:spPr>
            <a:xfrm>
              <a:off x="-47527350" y="2747625"/>
              <a:ext cx="300100" cy="228425"/>
            </a:xfrm>
            <a:custGeom>
              <a:avLst/>
              <a:gdLst/>
              <a:ahLst/>
              <a:cxnLst/>
              <a:rect l="l" t="t" r="r" b="b"/>
              <a:pathLst>
                <a:path w="12004" h="9137" extrusionOk="0">
                  <a:moveTo>
                    <a:pt x="10586" y="693"/>
                  </a:moveTo>
                  <a:lnTo>
                    <a:pt x="10586" y="7026"/>
                  </a:lnTo>
                  <a:lnTo>
                    <a:pt x="1418" y="7026"/>
                  </a:lnTo>
                  <a:lnTo>
                    <a:pt x="1418" y="693"/>
                  </a:lnTo>
                  <a:close/>
                  <a:moveTo>
                    <a:pt x="11311" y="7687"/>
                  </a:moveTo>
                  <a:lnTo>
                    <a:pt x="11311" y="8412"/>
                  </a:lnTo>
                  <a:lnTo>
                    <a:pt x="725" y="8412"/>
                  </a:lnTo>
                  <a:lnTo>
                    <a:pt x="725" y="7687"/>
                  </a:lnTo>
                  <a:close/>
                  <a:moveTo>
                    <a:pt x="1072" y="0"/>
                  </a:moveTo>
                  <a:cubicBezTo>
                    <a:pt x="883" y="0"/>
                    <a:pt x="725" y="158"/>
                    <a:pt x="725" y="378"/>
                  </a:cubicBezTo>
                  <a:lnTo>
                    <a:pt x="725" y="7026"/>
                  </a:lnTo>
                  <a:lnTo>
                    <a:pt x="347" y="7026"/>
                  </a:lnTo>
                  <a:cubicBezTo>
                    <a:pt x="158" y="7026"/>
                    <a:pt x="1" y="7183"/>
                    <a:pt x="1" y="7372"/>
                  </a:cubicBezTo>
                  <a:lnTo>
                    <a:pt x="1" y="8790"/>
                  </a:lnTo>
                  <a:cubicBezTo>
                    <a:pt x="1" y="8979"/>
                    <a:pt x="158" y="9136"/>
                    <a:pt x="347" y="9136"/>
                  </a:cubicBezTo>
                  <a:lnTo>
                    <a:pt x="11658" y="9136"/>
                  </a:lnTo>
                  <a:cubicBezTo>
                    <a:pt x="11847" y="9136"/>
                    <a:pt x="12004" y="8979"/>
                    <a:pt x="12004" y="8790"/>
                  </a:cubicBezTo>
                  <a:lnTo>
                    <a:pt x="12004" y="7372"/>
                  </a:lnTo>
                  <a:cubicBezTo>
                    <a:pt x="12004" y="7183"/>
                    <a:pt x="11847" y="7026"/>
                    <a:pt x="11658" y="7026"/>
                  </a:cubicBezTo>
                  <a:lnTo>
                    <a:pt x="11311" y="7026"/>
                  </a:lnTo>
                  <a:lnTo>
                    <a:pt x="11311" y="378"/>
                  </a:lnTo>
                  <a:cubicBezTo>
                    <a:pt x="11311" y="158"/>
                    <a:pt x="11153" y="0"/>
                    <a:pt x="10964" y="0"/>
                  </a:cubicBezTo>
                  <a:close/>
                </a:path>
              </a:pathLst>
            </a:custGeom>
            <a:solidFill>
              <a:schemeClr val="accent5"/>
            </a:solidFill>
            <a:ln>
              <a:noFill/>
            </a:ln>
            <a:effectLst>
              <a:outerShdw blurRad="285750" algn="bl" rotWithShape="0">
                <a:schemeClr val="accent5"/>
              </a:outerShdw>
            </a:effectLst>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2559713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12" name="左大括弧 11">
            <a:extLst>
              <a:ext uri="{FF2B5EF4-FFF2-40B4-BE49-F238E27FC236}">
                <a16:creationId xmlns:a16="http://schemas.microsoft.com/office/drawing/2014/main" id="{A525D914-65B2-C57B-3E06-2C0A7C7E3ED9}"/>
              </a:ext>
            </a:extLst>
          </p:cNvPr>
          <p:cNvSpPr/>
          <p:nvPr/>
        </p:nvSpPr>
        <p:spPr>
          <a:xfrm>
            <a:off x="1814" y="1157534"/>
            <a:ext cx="558899" cy="1647645"/>
          </a:xfrm>
          <a:prstGeom prst="leftBrace">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pic>
        <p:nvPicPr>
          <p:cNvPr id="5" name="圖片 4">
            <a:extLst>
              <a:ext uri="{FF2B5EF4-FFF2-40B4-BE49-F238E27FC236}">
                <a16:creationId xmlns:a16="http://schemas.microsoft.com/office/drawing/2014/main" id="{6B53A861-D1FD-5562-7256-60B7DEC65EC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64831" y="889642"/>
            <a:ext cx="4537008" cy="632025"/>
          </a:xfrm>
          <a:prstGeom prst="rect">
            <a:avLst/>
          </a:prstGeom>
          <a:ln>
            <a:solidFill>
              <a:schemeClr val="tx1"/>
            </a:solidFill>
          </a:ln>
        </p:spPr>
      </p:pic>
      <p:pic>
        <p:nvPicPr>
          <p:cNvPr id="6" name="圖片 5">
            <a:extLst>
              <a:ext uri="{FF2B5EF4-FFF2-40B4-BE49-F238E27FC236}">
                <a16:creationId xmlns:a16="http://schemas.microsoft.com/office/drawing/2014/main" id="{F0F98237-FAA7-105A-AE1E-36A41A6F89B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6513" y="1673623"/>
            <a:ext cx="3575870" cy="489696"/>
          </a:xfrm>
          <a:prstGeom prst="rect">
            <a:avLst/>
          </a:prstGeom>
          <a:ln>
            <a:solidFill>
              <a:schemeClr val="tx1"/>
            </a:solidFill>
          </a:ln>
        </p:spPr>
      </p:pic>
      <p:pic>
        <p:nvPicPr>
          <p:cNvPr id="7" name="圖片 6">
            <a:extLst>
              <a:ext uri="{FF2B5EF4-FFF2-40B4-BE49-F238E27FC236}">
                <a16:creationId xmlns:a16="http://schemas.microsoft.com/office/drawing/2014/main" id="{D0AAC558-EC82-FB9D-A407-CE50C1439F8D}"/>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64831" y="2375619"/>
            <a:ext cx="3340193" cy="668786"/>
          </a:xfrm>
          <a:prstGeom prst="rect">
            <a:avLst/>
          </a:prstGeom>
          <a:ln>
            <a:solidFill>
              <a:schemeClr val="tx1"/>
            </a:solidFill>
          </a:ln>
        </p:spPr>
      </p:pic>
      <p:pic>
        <p:nvPicPr>
          <p:cNvPr id="11" name="圖片 10">
            <a:extLst>
              <a:ext uri="{FF2B5EF4-FFF2-40B4-BE49-F238E27FC236}">
                <a16:creationId xmlns:a16="http://schemas.microsoft.com/office/drawing/2014/main" id="{52EFC514-4B7D-853C-28BC-10A205A2F9A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603582" y="873669"/>
            <a:ext cx="3062598" cy="799954"/>
          </a:xfrm>
          <a:prstGeom prst="rect">
            <a:avLst/>
          </a:prstGeom>
          <a:ln>
            <a:solidFill>
              <a:schemeClr val="tx1"/>
            </a:solidFill>
          </a:ln>
        </p:spPr>
      </p:pic>
      <p:pic>
        <p:nvPicPr>
          <p:cNvPr id="13" name="圖片 12">
            <a:extLst>
              <a:ext uri="{FF2B5EF4-FFF2-40B4-BE49-F238E27FC236}">
                <a16:creationId xmlns:a16="http://schemas.microsoft.com/office/drawing/2014/main" id="{248B6F62-5109-0E1D-A5B8-E6AF70142C1A}"/>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603582" y="2030581"/>
            <a:ext cx="3340193" cy="438689"/>
          </a:xfrm>
          <a:prstGeom prst="rect">
            <a:avLst/>
          </a:prstGeom>
          <a:ln>
            <a:solidFill>
              <a:schemeClr val="tx1"/>
            </a:solidFill>
          </a:ln>
        </p:spPr>
      </p:pic>
      <p:pic>
        <p:nvPicPr>
          <p:cNvPr id="18" name="圖片 17">
            <a:extLst>
              <a:ext uri="{FF2B5EF4-FFF2-40B4-BE49-F238E27FC236}">
                <a16:creationId xmlns:a16="http://schemas.microsoft.com/office/drawing/2014/main" id="{B0195546-B431-A703-F96E-B280CC362652}"/>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64831" y="3323222"/>
            <a:ext cx="5668840" cy="489696"/>
          </a:xfrm>
          <a:prstGeom prst="rect">
            <a:avLst/>
          </a:prstGeom>
          <a:ln>
            <a:solidFill>
              <a:schemeClr val="tx1"/>
            </a:solidFill>
          </a:ln>
        </p:spPr>
      </p:pic>
      <p:sp>
        <p:nvSpPr>
          <p:cNvPr id="19" name="文字方塊 18">
            <a:extLst>
              <a:ext uri="{FF2B5EF4-FFF2-40B4-BE49-F238E27FC236}">
                <a16:creationId xmlns:a16="http://schemas.microsoft.com/office/drawing/2014/main" id="{8E0DE1BD-B53B-1620-054E-E7D444094A61}"/>
              </a:ext>
            </a:extLst>
          </p:cNvPr>
          <p:cNvSpPr txBox="1"/>
          <p:nvPr/>
        </p:nvSpPr>
        <p:spPr>
          <a:xfrm>
            <a:off x="2536520" y="3869201"/>
            <a:ext cx="4287329" cy="1200329"/>
          </a:xfrm>
          <a:prstGeom prst="rect">
            <a:avLst/>
          </a:prstGeom>
          <a:noFill/>
        </p:spPr>
        <p:txBody>
          <a:bodyPr wrap="square" rtlCol="0">
            <a:spAutoFit/>
          </a:bodyPr>
          <a:lstStyle/>
          <a:p>
            <a:r>
              <a:rPr lang="en-US" altLang="zh-TW" sz="1800" dirty="0">
                <a:solidFill>
                  <a:schemeClr val="bg1"/>
                </a:solidFill>
                <a:latin typeface="Consolas" panose="020B0609020204030204" pitchFamily="49" charset="0"/>
                <a:ea typeface="標楷體" panose="03000509000000000000" pitchFamily="65" charset="-120"/>
              </a:rPr>
              <a:t>Identity Loss</a:t>
            </a:r>
            <a:r>
              <a:rPr lang="zh-TW" altLang="en-US" sz="1800" dirty="0">
                <a:solidFill>
                  <a:schemeClr val="bg1"/>
                </a:solidFill>
                <a:latin typeface="Consolas" panose="020B0609020204030204" pitchFamily="49" charset="0"/>
                <a:ea typeface="標楷體" panose="03000509000000000000" pitchFamily="65" charset="-120"/>
              </a:rPr>
              <a:t> 的計算</a:t>
            </a:r>
            <a:endParaRPr lang="en-US" altLang="zh-TW" sz="1800" dirty="0">
              <a:solidFill>
                <a:schemeClr val="bg1"/>
              </a:solidFill>
              <a:latin typeface="Consolas" panose="020B0609020204030204" pitchFamily="49" charset="0"/>
              <a:ea typeface="標楷體" panose="03000509000000000000" pitchFamily="65" charset="-120"/>
            </a:endParaRPr>
          </a:p>
          <a:p>
            <a:r>
              <a:rPr lang="en-US" altLang="zh-TW" sz="1800" dirty="0">
                <a:solidFill>
                  <a:schemeClr val="bg1"/>
                </a:solidFill>
                <a:latin typeface="Consolas" panose="020B0609020204030204" pitchFamily="49" charset="0"/>
                <a:ea typeface="標楷體" panose="03000509000000000000" pitchFamily="65" charset="-120"/>
              </a:rPr>
              <a:t>The Identity mapping loss help preserve the color of input image.</a:t>
            </a:r>
          </a:p>
        </p:txBody>
      </p:sp>
    </p:spTree>
    <p:extLst>
      <p:ext uri="{BB962C8B-B14F-4D97-AF65-F5344CB8AC3E}">
        <p14:creationId xmlns:p14="http://schemas.microsoft.com/office/powerpoint/2010/main" val="1846168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5" name="文字方塊 4">
            <a:extLst>
              <a:ext uri="{FF2B5EF4-FFF2-40B4-BE49-F238E27FC236}">
                <a16:creationId xmlns:a16="http://schemas.microsoft.com/office/drawing/2014/main" id="{93724195-AD2A-A4C3-6BB8-006E5AB0FB25}"/>
              </a:ext>
            </a:extLst>
          </p:cNvPr>
          <p:cNvSpPr txBox="1"/>
          <p:nvPr/>
        </p:nvSpPr>
        <p:spPr>
          <a:xfrm>
            <a:off x="2294625" y="652912"/>
            <a:ext cx="4054415" cy="461665"/>
          </a:xfrm>
          <a:prstGeom prst="rect">
            <a:avLst/>
          </a:prstGeom>
          <a:noFill/>
        </p:spPr>
        <p:txBody>
          <a:bodyPr wrap="square" rtlCol="0">
            <a:spAutoFit/>
          </a:bodyPr>
          <a:lstStyle/>
          <a:p>
            <a:pPr algn="ctr"/>
            <a:r>
              <a:rPr lang="en-US" altLang="zh-TW" sz="2400" dirty="0">
                <a:solidFill>
                  <a:schemeClr val="bg1"/>
                </a:solidFill>
                <a:latin typeface="Consolas" panose="020B0609020204030204" pitchFamily="49" charset="0"/>
                <a:ea typeface="標楷體" panose="03000509000000000000" pitchFamily="65" charset="-120"/>
              </a:rPr>
              <a:t>Pix2pix</a:t>
            </a:r>
            <a:r>
              <a:rPr lang="zh-TW" altLang="en-US" sz="2400" dirty="0">
                <a:solidFill>
                  <a:schemeClr val="bg1"/>
                </a:solidFill>
                <a:latin typeface="Consolas" panose="020B0609020204030204" pitchFamily="49" charset="0"/>
                <a:ea typeface="標楷體" panose="03000509000000000000" pitchFamily="65" charset="-120"/>
              </a:rPr>
              <a:t> 架構 </a:t>
            </a:r>
            <a:r>
              <a:rPr lang="en-US" altLang="zh-TW" sz="2400" dirty="0">
                <a:solidFill>
                  <a:schemeClr val="bg1"/>
                </a:solidFill>
                <a:latin typeface="Consolas" panose="020B0609020204030204" pitchFamily="49" charset="0"/>
                <a:ea typeface="標楷體" panose="03000509000000000000" pitchFamily="65" charset="-120"/>
              </a:rPr>
              <a:t>&amp; </a:t>
            </a:r>
            <a:r>
              <a:rPr lang="zh-TW" altLang="en-US" sz="2400" dirty="0">
                <a:solidFill>
                  <a:schemeClr val="bg1"/>
                </a:solidFill>
                <a:latin typeface="Consolas" panose="020B0609020204030204" pitchFamily="49" charset="0"/>
                <a:ea typeface="標楷體" panose="03000509000000000000" pitchFamily="65" charset="-120"/>
              </a:rPr>
              <a:t>訓練方式</a:t>
            </a:r>
          </a:p>
        </p:txBody>
      </p:sp>
      <p:sp>
        <p:nvSpPr>
          <p:cNvPr id="6" name="文字方塊 5">
            <a:extLst>
              <a:ext uri="{FF2B5EF4-FFF2-40B4-BE49-F238E27FC236}">
                <a16:creationId xmlns:a16="http://schemas.microsoft.com/office/drawing/2014/main" id="{A0404DC5-7D7B-6BF8-0CD0-D0825B297E99}"/>
              </a:ext>
            </a:extLst>
          </p:cNvPr>
          <p:cNvSpPr txBox="1"/>
          <p:nvPr/>
        </p:nvSpPr>
        <p:spPr>
          <a:xfrm>
            <a:off x="2732820" y="3673288"/>
            <a:ext cx="3282352" cy="830997"/>
          </a:xfrm>
          <a:prstGeom prst="rect">
            <a:avLst/>
          </a:prstGeom>
          <a:noFill/>
        </p:spPr>
        <p:txBody>
          <a:bodyPr wrap="square" rtlCol="0">
            <a:spAutoFit/>
          </a:bodyPr>
          <a:lstStyle/>
          <a:p>
            <a:pPr algn="ctr"/>
            <a:r>
              <a:rPr lang="zh-TW" altLang="en-US" sz="1600" dirty="0">
                <a:solidFill>
                  <a:schemeClr val="bg1"/>
                </a:solidFill>
                <a:latin typeface="Consolas" panose="020B0609020204030204" pitchFamily="49" charset="0"/>
                <a:ea typeface="標楷體" panose="03000509000000000000" pitchFamily="65" charset="-120"/>
              </a:rPr>
              <a:t>以成對資料集作為輸入</a:t>
            </a:r>
            <a:endParaRPr lang="en-US" altLang="zh-TW" sz="1600" dirty="0">
              <a:solidFill>
                <a:schemeClr val="bg1"/>
              </a:solidFill>
              <a:latin typeface="Consolas" panose="020B0609020204030204" pitchFamily="49" charset="0"/>
              <a:ea typeface="標楷體" panose="03000509000000000000" pitchFamily="65" charset="-120"/>
            </a:endParaRPr>
          </a:p>
          <a:p>
            <a:pPr algn="ctr"/>
            <a:r>
              <a:rPr lang="en-US" altLang="zh-TW" sz="1600" dirty="0">
                <a:solidFill>
                  <a:schemeClr val="bg1"/>
                </a:solidFill>
                <a:latin typeface="Consolas" panose="020B0609020204030204" pitchFamily="49" charset="0"/>
                <a:ea typeface="標楷體" panose="03000509000000000000" pitchFamily="65" charset="-120"/>
              </a:rPr>
              <a:t>(</a:t>
            </a:r>
            <a:r>
              <a:rPr lang="zh-TW" altLang="en-US" sz="1600" dirty="0">
                <a:solidFill>
                  <a:schemeClr val="bg1"/>
                </a:solidFill>
                <a:latin typeface="Consolas" panose="020B0609020204030204" pitchFamily="49" charset="0"/>
                <a:ea typeface="標楷體" panose="03000509000000000000" pitchFamily="65" charset="-120"/>
              </a:rPr>
              <a:t>先將灰階處理影像、</a:t>
            </a:r>
            <a:r>
              <a:rPr lang="en-US" altLang="zh-TW" sz="1600" dirty="0">
                <a:solidFill>
                  <a:schemeClr val="bg1"/>
                </a:solidFill>
                <a:latin typeface="Consolas" panose="020B0609020204030204" pitchFamily="49" charset="0"/>
                <a:ea typeface="標楷體" panose="03000509000000000000" pitchFamily="65" charset="-120"/>
              </a:rPr>
              <a:t>Ground truth</a:t>
            </a:r>
            <a:r>
              <a:rPr lang="zh-TW" altLang="en-US" sz="1600" dirty="0">
                <a:solidFill>
                  <a:schemeClr val="bg1"/>
                </a:solidFill>
                <a:latin typeface="Consolas" panose="020B0609020204030204" pitchFamily="49" charset="0"/>
                <a:ea typeface="標楷體" panose="03000509000000000000" pitchFamily="65" charset="-120"/>
              </a:rPr>
              <a:t> 合併為 </a:t>
            </a:r>
            <a:r>
              <a:rPr lang="en-US" altLang="zh-TW" sz="1600" dirty="0">
                <a:solidFill>
                  <a:schemeClr val="bg1"/>
                </a:solidFill>
                <a:latin typeface="Consolas" panose="020B0609020204030204" pitchFamily="49" charset="0"/>
                <a:ea typeface="標楷體" panose="03000509000000000000" pitchFamily="65" charset="-120"/>
              </a:rPr>
              <a:t>256*512</a:t>
            </a:r>
            <a:r>
              <a:rPr lang="zh-TW" altLang="en-US" sz="1600" dirty="0">
                <a:solidFill>
                  <a:schemeClr val="bg1"/>
                </a:solidFill>
                <a:latin typeface="Consolas" panose="020B0609020204030204" pitchFamily="49" charset="0"/>
                <a:ea typeface="標楷體" panose="03000509000000000000" pitchFamily="65" charset="-120"/>
              </a:rPr>
              <a:t> 的圖片</a:t>
            </a:r>
            <a:r>
              <a:rPr lang="en-US" altLang="zh-TW" sz="1600" dirty="0">
                <a:solidFill>
                  <a:schemeClr val="bg1"/>
                </a:solidFill>
                <a:latin typeface="Consolas" panose="020B0609020204030204" pitchFamily="49" charset="0"/>
                <a:ea typeface="標楷體" panose="03000509000000000000" pitchFamily="65" charset="-120"/>
              </a:rPr>
              <a:t>)</a:t>
            </a:r>
            <a:endParaRPr lang="zh-TW" altLang="en-US" sz="1600" dirty="0">
              <a:solidFill>
                <a:schemeClr val="bg1"/>
              </a:solidFill>
              <a:latin typeface="Consolas" panose="020B0609020204030204" pitchFamily="49" charset="0"/>
              <a:ea typeface="標楷體" panose="03000509000000000000" pitchFamily="65" charset="-120"/>
            </a:endParaRPr>
          </a:p>
        </p:txBody>
      </p:sp>
      <p:pic>
        <p:nvPicPr>
          <p:cNvPr id="7" name="圖片 6" descr="Pix2Pix: a GAN architecture for image to image transformation">
            <a:extLst>
              <a:ext uri="{FF2B5EF4-FFF2-40B4-BE49-F238E27FC236}">
                <a16:creationId xmlns:a16="http://schemas.microsoft.com/office/drawing/2014/main" id="{C039BD84-9CA6-DF42-DA9B-AB8C26C9CE49}"/>
              </a:ext>
            </a:extLst>
          </p:cNvPr>
          <p:cNvPicPr>
            <a:picLocks noChangeAspect="1"/>
          </p:cNvPicPr>
          <p:nvPr/>
        </p:nvPicPr>
        <p:blipFill rotWithShape="1">
          <a:blip r:embed="rId3">
            <a:extLst>
              <a:ext uri="{28A0092B-C50C-407E-A947-70E740481C1C}">
                <a14:useLocalDpi xmlns:a14="http://schemas.microsoft.com/office/drawing/2010/main" val="0"/>
              </a:ext>
            </a:extLst>
          </a:blip>
          <a:srcRect t="19961" b="12329"/>
          <a:stretch/>
        </p:blipFill>
        <p:spPr bwMode="auto">
          <a:xfrm>
            <a:off x="1325159" y="1211389"/>
            <a:ext cx="6296494" cy="2260478"/>
          </a:xfrm>
          <a:prstGeom prst="rect">
            <a:avLst/>
          </a:prstGeom>
          <a:noFill/>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92386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pic>
        <p:nvPicPr>
          <p:cNvPr id="4" name="圖片 3">
            <a:extLst>
              <a:ext uri="{FF2B5EF4-FFF2-40B4-BE49-F238E27FC236}">
                <a16:creationId xmlns:a16="http://schemas.microsoft.com/office/drawing/2014/main" id="{511BE1EC-4B2A-DD24-0756-9E813FF49B4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94380" y="812578"/>
            <a:ext cx="4110515" cy="783309"/>
          </a:xfrm>
          <a:prstGeom prst="rect">
            <a:avLst/>
          </a:prstGeom>
          <a:ln>
            <a:solidFill>
              <a:schemeClr val="tx1"/>
            </a:solidFill>
          </a:ln>
        </p:spPr>
      </p:pic>
      <p:pic>
        <p:nvPicPr>
          <p:cNvPr id="8" name="圖片 7">
            <a:extLst>
              <a:ext uri="{FF2B5EF4-FFF2-40B4-BE49-F238E27FC236}">
                <a16:creationId xmlns:a16="http://schemas.microsoft.com/office/drawing/2014/main" id="{9F9797E2-1A53-3FC8-2DAC-6D53C67B894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604879" y="1881479"/>
            <a:ext cx="2779878" cy="504007"/>
          </a:xfrm>
          <a:prstGeom prst="rect">
            <a:avLst/>
          </a:prstGeom>
          <a:ln>
            <a:solidFill>
              <a:schemeClr val="tx1"/>
            </a:solidFill>
          </a:ln>
        </p:spPr>
      </p:pic>
      <p:pic>
        <p:nvPicPr>
          <p:cNvPr id="9" name="圖片 8">
            <a:extLst>
              <a:ext uri="{FF2B5EF4-FFF2-40B4-BE49-F238E27FC236}">
                <a16:creationId xmlns:a16="http://schemas.microsoft.com/office/drawing/2014/main" id="{14A86CB9-C71C-EBA5-0539-F4FAA6BE3D2F}"/>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604879" y="2814450"/>
            <a:ext cx="3150930" cy="444016"/>
          </a:xfrm>
          <a:prstGeom prst="rect">
            <a:avLst/>
          </a:prstGeom>
          <a:ln>
            <a:solidFill>
              <a:schemeClr val="tx1"/>
            </a:solidFill>
          </a:ln>
        </p:spPr>
      </p:pic>
      <p:pic>
        <p:nvPicPr>
          <p:cNvPr id="10" name="圖片 9">
            <a:extLst>
              <a:ext uri="{FF2B5EF4-FFF2-40B4-BE49-F238E27FC236}">
                <a16:creationId xmlns:a16="http://schemas.microsoft.com/office/drawing/2014/main" id="{0989B481-B2EB-04C1-73B3-8273B0692AB0}"/>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604879" y="3826057"/>
            <a:ext cx="4248833" cy="444015"/>
          </a:xfrm>
          <a:prstGeom prst="rect">
            <a:avLst/>
          </a:prstGeom>
          <a:ln>
            <a:solidFill>
              <a:schemeClr val="tx1"/>
            </a:solidFill>
          </a:ln>
        </p:spPr>
      </p:pic>
      <p:sp>
        <p:nvSpPr>
          <p:cNvPr id="12" name="左大括弧 11">
            <a:extLst>
              <a:ext uri="{FF2B5EF4-FFF2-40B4-BE49-F238E27FC236}">
                <a16:creationId xmlns:a16="http://schemas.microsoft.com/office/drawing/2014/main" id="{A525D914-65B2-C57B-3E06-2C0A7C7E3ED9}"/>
              </a:ext>
            </a:extLst>
          </p:cNvPr>
          <p:cNvSpPr/>
          <p:nvPr/>
        </p:nvSpPr>
        <p:spPr>
          <a:xfrm>
            <a:off x="1561383" y="1380185"/>
            <a:ext cx="724618" cy="1647645"/>
          </a:xfrm>
          <a:prstGeom prst="leftBrace">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1059397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4" name="文字方塊 3">
            <a:extLst>
              <a:ext uri="{FF2B5EF4-FFF2-40B4-BE49-F238E27FC236}">
                <a16:creationId xmlns:a16="http://schemas.microsoft.com/office/drawing/2014/main" id="{F4BCF913-D5A3-DCB4-25F4-D7ACBD58DE8F}"/>
              </a:ext>
            </a:extLst>
          </p:cNvPr>
          <p:cNvSpPr txBox="1"/>
          <p:nvPr/>
        </p:nvSpPr>
        <p:spPr>
          <a:xfrm>
            <a:off x="1908485" y="112151"/>
            <a:ext cx="5327028" cy="1015663"/>
          </a:xfrm>
          <a:prstGeom prst="rect">
            <a:avLst/>
          </a:prstGeom>
          <a:noFill/>
        </p:spPr>
        <p:txBody>
          <a:bodyPr wrap="square" rtlCol="0">
            <a:spAutoFit/>
          </a:bodyPr>
          <a:lstStyle/>
          <a:p>
            <a:pPr algn="ctr"/>
            <a:r>
              <a:rPr lang="en-US" altLang="zh-TW" sz="2000" dirty="0">
                <a:solidFill>
                  <a:schemeClr val="bg1"/>
                </a:solidFill>
                <a:latin typeface="Consolas" panose="020B0609020204030204" pitchFamily="49" charset="0"/>
                <a:ea typeface="標楷體" panose="03000509000000000000" pitchFamily="65" charset="-120"/>
              </a:rPr>
              <a:t>CUT</a:t>
            </a:r>
            <a:r>
              <a:rPr lang="zh-TW" altLang="en-US" sz="2000" dirty="0">
                <a:solidFill>
                  <a:schemeClr val="bg1"/>
                </a:solidFill>
                <a:latin typeface="Consolas" panose="020B0609020204030204" pitchFamily="49" charset="0"/>
                <a:ea typeface="標楷體" panose="03000509000000000000" pitchFamily="65" charset="-120"/>
              </a:rPr>
              <a:t> </a:t>
            </a:r>
            <a:r>
              <a:rPr lang="en-US" altLang="zh-TW" sz="2000" dirty="0">
                <a:solidFill>
                  <a:schemeClr val="bg1"/>
                </a:solidFill>
                <a:latin typeface="Consolas" panose="020B0609020204030204" pitchFamily="49" charset="0"/>
                <a:ea typeface="標楷體" panose="03000509000000000000" pitchFamily="65" charset="-120"/>
              </a:rPr>
              <a:t>(Contrastive Unpaired Translation)</a:t>
            </a:r>
            <a:r>
              <a:rPr lang="zh-TW" altLang="en-US" sz="2000" dirty="0">
                <a:solidFill>
                  <a:schemeClr val="bg1"/>
                </a:solidFill>
                <a:latin typeface="Consolas" panose="020B0609020204030204" pitchFamily="49" charset="0"/>
                <a:ea typeface="標楷體" panose="03000509000000000000" pitchFamily="65" charset="-120"/>
              </a:rPr>
              <a:t> </a:t>
            </a:r>
            <a:endParaRPr lang="en-US" altLang="zh-TW" sz="2000" dirty="0">
              <a:solidFill>
                <a:schemeClr val="bg1"/>
              </a:solidFill>
              <a:latin typeface="Consolas" panose="020B0609020204030204" pitchFamily="49" charset="0"/>
              <a:ea typeface="標楷體" panose="03000509000000000000" pitchFamily="65" charset="-120"/>
            </a:endParaRPr>
          </a:p>
          <a:p>
            <a:pPr algn="ctr"/>
            <a:r>
              <a:rPr lang="zh-TW" altLang="en-US" sz="2000" dirty="0">
                <a:solidFill>
                  <a:schemeClr val="bg1"/>
                </a:solidFill>
                <a:latin typeface="Consolas" panose="020B0609020204030204" pitchFamily="49" charset="0"/>
                <a:ea typeface="標楷體" panose="03000509000000000000" pitchFamily="65" charset="-120"/>
              </a:rPr>
              <a:t>架構 </a:t>
            </a:r>
            <a:r>
              <a:rPr lang="en-US" altLang="zh-TW" sz="2000" dirty="0">
                <a:solidFill>
                  <a:schemeClr val="bg1"/>
                </a:solidFill>
                <a:latin typeface="Consolas" panose="020B0609020204030204" pitchFamily="49" charset="0"/>
                <a:ea typeface="標楷體" panose="03000509000000000000" pitchFamily="65" charset="-120"/>
              </a:rPr>
              <a:t>&amp; </a:t>
            </a:r>
            <a:r>
              <a:rPr lang="zh-TW" altLang="en-US" sz="2000" dirty="0">
                <a:solidFill>
                  <a:schemeClr val="bg1"/>
                </a:solidFill>
                <a:latin typeface="Consolas" panose="020B0609020204030204" pitchFamily="49" charset="0"/>
                <a:ea typeface="標楷體" panose="03000509000000000000" pitchFamily="65" charset="-120"/>
              </a:rPr>
              <a:t>訓練方式</a:t>
            </a:r>
          </a:p>
        </p:txBody>
      </p:sp>
      <p:pic>
        <p:nvPicPr>
          <p:cNvPr id="8" name="圖片 7" descr="在这里插入图片描述">
            <a:extLst>
              <a:ext uri="{FF2B5EF4-FFF2-40B4-BE49-F238E27FC236}">
                <a16:creationId xmlns:a16="http://schemas.microsoft.com/office/drawing/2014/main" id="{F8AD339E-F831-021B-E489-D867A3CF883E}"/>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1871964" y="820037"/>
            <a:ext cx="5400070" cy="2959690"/>
          </a:xfrm>
          <a:prstGeom prst="rect">
            <a:avLst/>
          </a:prstGeom>
          <a:noFill/>
          <a:ln>
            <a:solidFill>
              <a:schemeClr val="tx1"/>
            </a:solidFill>
          </a:ln>
        </p:spPr>
      </p:pic>
      <p:sp>
        <p:nvSpPr>
          <p:cNvPr id="9" name="文字方塊 8">
            <a:extLst>
              <a:ext uri="{FF2B5EF4-FFF2-40B4-BE49-F238E27FC236}">
                <a16:creationId xmlns:a16="http://schemas.microsoft.com/office/drawing/2014/main" id="{5121FC67-9BD6-56E5-66F2-C1E938120A7F}"/>
              </a:ext>
            </a:extLst>
          </p:cNvPr>
          <p:cNvSpPr txBox="1"/>
          <p:nvPr/>
        </p:nvSpPr>
        <p:spPr>
          <a:xfrm>
            <a:off x="3221965" y="3815862"/>
            <a:ext cx="2838091" cy="338554"/>
          </a:xfrm>
          <a:prstGeom prst="rect">
            <a:avLst/>
          </a:prstGeom>
          <a:noFill/>
        </p:spPr>
        <p:txBody>
          <a:bodyPr wrap="square" rtlCol="0">
            <a:spAutoFit/>
          </a:bodyPr>
          <a:lstStyle/>
          <a:p>
            <a:pPr algn="ctr"/>
            <a:r>
              <a:rPr lang="zh-TW" altLang="en-US" sz="1600" dirty="0">
                <a:solidFill>
                  <a:schemeClr val="bg1"/>
                </a:solidFill>
                <a:latin typeface="標楷體" panose="03000509000000000000" pitchFamily="65" charset="-120"/>
                <a:ea typeface="標楷體" panose="03000509000000000000" pitchFamily="65" charset="-120"/>
              </a:rPr>
              <a:t>*以非成對資料集作為輸入</a:t>
            </a:r>
          </a:p>
        </p:txBody>
      </p:sp>
      <p:pic>
        <p:nvPicPr>
          <p:cNvPr id="5" name="圖片 4">
            <a:extLst>
              <a:ext uri="{FF2B5EF4-FFF2-40B4-BE49-F238E27FC236}">
                <a16:creationId xmlns:a16="http://schemas.microsoft.com/office/drawing/2014/main" id="{7E598FC3-C4A7-7C10-05CF-790828DC01D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70771" y="4249410"/>
            <a:ext cx="4402455" cy="612775"/>
          </a:xfrm>
          <a:prstGeom prst="rect">
            <a:avLst/>
          </a:prstGeom>
          <a:ln>
            <a:solidFill>
              <a:schemeClr val="tx1"/>
            </a:solidFill>
          </a:ln>
        </p:spPr>
      </p:pic>
    </p:spTree>
    <p:extLst>
      <p:ext uri="{BB962C8B-B14F-4D97-AF65-F5344CB8AC3E}">
        <p14:creationId xmlns:p14="http://schemas.microsoft.com/office/powerpoint/2010/main" val="1120197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pic>
        <p:nvPicPr>
          <p:cNvPr id="5" name="圖片 4">
            <a:extLst>
              <a:ext uri="{FF2B5EF4-FFF2-40B4-BE49-F238E27FC236}">
                <a16:creationId xmlns:a16="http://schemas.microsoft.com/office/drawing/2014/main" id="{E4A4AE96-7DEE-3540-4880-273E31BFC9D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36771" y="1195298"/>
            <a:ext cx="5870457" cy="374710"/>
          </a:xfrm>
          <a:prstGeom prst="rect">
            <a:avLst/>
          </a:prstGeom>
          <a:ln>
            <a:solidFill>
              <a:schemeClr val="tx1"/>
            </a:solidFill>
          </a:ln>
        </p:spPr>
      </p:pic>
      <p:pic>
        <p:nvPicPr>
          <p:cNvPr id="6" name="圖片 5">
            <a:extLst>
              <a:ext uri="{FF2B5EF4-FFF2-40B4-BE49-F238E27FC236}">
                <a16:creationId xmlns:a16="http://schemas.microsoft.com/office/drawing/2014/main" id="{275EB28E-03CC-0DCD-6342-D6D1A256DED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36771" y="2092834"/>
            <a:ext cx="5230313" cy="728004"/>
          </a:xfrm>
          <a:prstGeom prst="rect">
            <a:avLst/>
          </a:prstGeom>
          <a:ln>
            <a:solidFill>
              <a:schemeClr val="tx1"/>
            </a:solidFill>
          </a:ln>
        </p:spPr>
      </p:pic>
      <p:pic>
        <p:nvPicPr>
          <p:cNvPr id="7" name="圖片 6">
            <a:extLst>
              <a:ext uri="{FF2B5EF4-FFF2-40B4-BE49-F238E27FC236}">
                <a16:creationId xmlns:a16="http://schemas.microsoft.com/office/drawing/2014/main" id="{1FBC73BB-88AE-68E3-CBCE-988588DA1243}"/>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b="-3091"/>
          <a:stretch/>
        </p:blipFill>
        <p:spPr bwMode="auto">
          <a:xfrm>
            <a:off x="1650792" y="3343664"/>
            <a:ext cx="5387186" cy="553702"/>
          </a:xfrm>
          <a:prstGeom prst="rect">
            <a:avLst/>
          </a:prstGeom>
          <a:noFill/>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3948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4" name="文字方塊 3">
            <a:extLst>
              <a:ext uri="{FF2B5EF4-FFF2-40B4-BE49-F238E27FC236}">
                <a16:creationId xmlns:a16="http://schemas.microsoft.com/office/drawing/2014/main" id="{F4BCF913-D5A3-DCB4-25F4-D7ACBD58DE8F}"/>
              </a:ext>
            </a:extLst>
          </p:cNvPr>
          <p:cNvSpPr txBox="1"/>
          <p:nvPr/>
        </p:nvSpPr>
        <p:spPr>
          <a:xfrm>
            <a:off x="1908485" y="112151"/>
            <a:ext cx="5327028" cy="707886"/>
          </a:xfrm>
          <a:prstGeom prst="rect">
            <a:avLst/>
          </a:prstGeom>
          <a:noFill/>
        </p:spPr>
        <p:txBody>
          <a:bodyPr wrap="square" rtlCol="0">
            <a:spAutoFit/>
          </a:bodyPr>
          <a:lstStyle/>
          <a:p>
            <a:pPr algn="ctr"/>
            <a:r>
              <a:rPr lang="en-US" altLang="zh-TW" sz="2000" dirty="0" err="1">
                <a:solidFill>
                  <a:schemeClr val="bg1"/>
                </a:solidFill>
                <a:latin typeface="Consolas" panose="020B0609020204030204" pitchFamily="49" charset="0"/>
                <a:ea typeface="標楷體" panose="03000509000000000000" pitchFamily="65" charset="-120"/>
              </a:rPr>
              <a:t>BicycleGAN</a:t>
            </a:r>
            <a:r>
              <a:rPr lang="en-US" altLang="zh-TW" sz="2000" dirty="0">
                <a:solidFill>
                  <a:schemeClr val="bg1"/>
                </a:solidFill>
                <a:latin typeface="Consolas" panose="020B0609020204030204" pitchFamily="49" charset="0"/>
                <a:ea typeface="標楷體" panose="03000509000000000000" pitchFamily="65" charset="-120"/>
              </a:rPr>
              <a:t> structure</a:t>
            </a:r>
          </a:p>
          <a:p>
            <a:pPr algn="ctr"/>
            <a:r>
              <a:rPr lang="en-US" altLang="zh-TW" sz="2000" dirty="0">
                <a:solidFill>
                  <a:schemeClr val="bg1"/>
                </a:solidFill>
                <a:latin typeface="Consolas" panose="020B0609020204030204" pitchFamily="49" charset="0"/>
                <a:ea typeface="標楷體" panose="03000509000000000000" pitchFamily="65" charset="-120"/>
              </a:rPr>
              <a:t>(Not complete)</a:t>
            </a:r>
            <a:endParaRPr lang="zh-TW" altLang="en-US" sz="2000" dirty="0">
              <a:solidFill>
                <a:schemeClr val="bg1"/>
              </a:solidFill>
              <a:latin typeface="Consolas" panose="020B0609020204030204" pitchFamily="49" charset="0"/>
              <a:ea typeface="標楷體" panose="03000509000000000000" pitchFamily="65" charset="-120"/>
            </a:endParaRPr>
          </a:p>
        </p:txBody>
      </p:sp>
      <p:pic>
        <p:nvPicPr>
          <p:cNvPr id="1026" name="Picture 2" descr="BicycleGAN架构">
            <a:extLst>
              <a:ext uri="{FF2B5EF4-FFF2-40B4-BE49-F238E27FC236}">
                <a16:creationId xmlns:a16="http://schemas.microsoft.com/office/drawing/2014/main" id="{54B0920F-CDCF-E6D1-020C-F631C40F5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4903" y="859030"/>
            <a:ext cx="5534192" cy="3244182"/>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CB9849D1-9201-E6BF-0976-D86DB06CF47D}"/>
              </a:ext>
            </a:extLst>
          </p:cNvPr>
          <p:cNvSpPr txBox="1"/>
          <p:nvPr/>
        </p:nvSpPr>
        <p:spPr>
          <a:xfrm>
            <a:off x="2672279" y="4277410"/>
            <a:ext cx="4287328" cy="584775"/>
          </a:xfrm>
          <a:prstGeom prst="rect">
            <a:avLst/>
          </a:prstGeom>
          <a:noFill/>
        </p:spPr>
        <p:txBody>
          <a:bodyPr wrap="square" rtlCol="0">
            <a:spAutoFit/>
          </a:bodyPr>
          <a:lstStyle/>
          <a:p>
            <a:r>
              <a:rPr lang="en-US" altLang="zh-TW" sz="1600" dirty="0" err="1">
                <a:solidFill>
                  <a:schemeClr val="bg1"/>
                </a:solidFill>
                <a:latin typeface="Consolas" panose="020B0609020204030204" pitchFamily="49" charset="0"/>
              </a:rPr>
              <a:t>cLR</a:t>
            </a:r>
            <a:r>
              <a:rPr lang="en-US" altLang="zh-TW" sz="1600" dirty="0">
                <a:solidFill>
                  <a:schemeClr val="bg1"/>
                </a:solidFill>
                <a:latin typeface="Consolas" panose="020B0609020204030204" pitchFamily="49" charset="0"/>
              </a:rPr>
              <a:t>-GAN: </a:t>
            </a:r>
          </a:p>
          <a:p>
            <a:r>
              <a:rPr lang="en-US" altLang="zh-TW" sz="1600" dirty="0">
                <a:solidFill>
                  <a:schemeClr val="bg1"/>
                </a:solidFill>
                <a:latin typeface="Consolas" panose="020B0609020204030204" pitchFamily="49" charset="0"/>
              </a:rPr>
              <a:t>Conditional Latent Regressor GAN</a:t>
            </a:r>
          </a:p>
        </p:txBody>
      </p:sp>
    </p:spTree>
    <p:extLst>
      <p:ext uri="{BB962C8B-B14F-4D97-AF65-F5344CB8AC3E}">
        <p14:creationId xmlns:p14="http://schemas.microsoft.com/office/powerpoint/2010/main" val="2863301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4" name="文字方塊 3">
            <a:extLst>
              <a:ext uri="{FF2B5EF4-FFF2-40B4-BE49-F238E27FC236}">
                <a16:creationId xmlns:a16="http://schemas.microsoft.com/office/drawing/2014/main" id="{F4BCF913-D5A3-DCB4-25F4-D7ACBD58DE8F}"/>
              </a:ext>
            </a:extLst>
          </p:cNvPr>
          <p:cNvSpPr txBox="1"/>
          <p:nvPr/>
        </p:nvSpPr>
        <p:spPr>
          <a:xfrm>
            <a:off x="1908486" y="315908"/>
            <a:ext cx="5327028" cy="400110"/>
          </a:xfrm>
          <a:prstGeom prst="rect">
            <a:avLst/>
          </a:prstGeom>
          <a:noFill/>
        </p:spPr>
        <p:txBody>
          <a:bodyPr wrap="square" rtlCol="0">
            <a:spAutoFit/>
          </a:bodyPr>
          <a:lstStyle/>
          <a:p>
            <a:pPr algn="ctr"/>
            <a:r>
              <a:rPr lang="zh-TW" altLang="en-US" sz="2000" dirty="0">
                <a:solidFill>
                  <a:schemeClr val="bg1"/>
                </a:solidFill>
                <a:latin typeface="標楷體" panose="03000509000000000000" pitchFamily="65" charset="-120"/>
                <a:ea typeface="標楷體" panose="03000509000000000000" pitchFamily="65" charset="-120"/>
              </a:rPr>
              <a:t>生成影像的評估指標</a:t>
            </a:r>
            <a:r>
              <a:rPr lang="en-US" altLang="zh-TW" sz="2000" dirty="0">
                <a:solidFill>
                  <a:schemeClr val="bg1"/>
                </a:solidFill>
                <a:latin typeface="標楷體" panose="03000509000000000000" pitchFamily="65" charset="-120"/>
                <a:ea typeface="標楷體" panose="03000509000000000000" pitchFamily="65" charset="-120"/>
              </a:rPr>
              <a:t>:</a:t>
            </a:r>
            <a:r>
              <a:rPr lang="zh-TW" altLang="en-US" sz="2000" dirty="0">
                <a:solidFill>
                  <a:schemeClr val="bg1"/>
                </a:solidFill>
                <a:latin typeface="標楷體" panose="03000509000000000000" pitchFamily="65" charset="-120"/>
                <a:ea typeface="標楷體" panose="03000509000000000000" pitchFamily="65" charset="-120"/>
              </a:rPr>
              <a:t> </a:t>
            </a:r>
            <a:r>
              <a:rPr lang="en-US" altLang="zh-TW" sz="2000" dirty="0">
                <a:solidFill>
                  <a:schemeClr val="bg1"/>
                </a:solidFill>
                <a:latin typeface="標楷體" panose="03000509000000000000" pitchFamily="65" charset="-120"/>
                <a:ea typeface="標楷體" panose="03000509000000000000" pitchFamily="65" charset="-120"/>
              </a:rPr>
              <a:t>FID</a:t>
            </a:r>
            <a:r>
              <a:rPr lang="zh-TW" altLang="en-US" sz="2000" dirty="0">
                <a:solidFill>
                  <a:schemeClr val="bg1"/>
                </a:solidFill>
                <a:latin typeface="標楷體" panose="03000509000000000000" pitchFamily="65" charset="-120"/>
                <a:ea typeface="標楷體" panose="03000509000000000000" pitchFamily="65" charset="-120"/>
              </a:rPr>
              <a:t>與</a:t>
            </a:r>
            <a:r>
              <a:rPr lang="en-US" altLang="zh-TW" sz="2000" dirty="0">
                <a:solidFill>
                  <a:schemeClr val="bg1"/>
                </a:solidFill>
                <a:latin typeface="標楷體" panose="03000509000000000000" pitchFamily="65" charset="-120"/>
                <a:ea typeface="標楷體" panose="03000509000000000000" pitchFamily="65" charset="-120"/>
              </a:rPr>
              <a:t>IS</a:t>
            </a:r>
            <a:endParaRPr lang="zh-TW" altLang="en-US" sz="2000" dirty="0">
              <a:solidFill>
                <a:schemeClr val="bg1"/>
              </a:solidFill>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6D205424-9524-E6A1-A4EB-679F730C740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08486" y="1726069"/>
            <a:ext cx="5145167" cy="577185"/>
          </a:xfrm>
          <a:prstGeom prst="rect">
            <a:avLst/>
          </a:prstGeom>
          <a:ln>
            <a:solidFill>
              <a:schemeClr val="tx1"/>
            </a:solidFill>
          </a:ln>
        </p:spPr>
      </p:pic>
      <p:sp>
        <p:nvSpPr>
          <p:cNvPr id="6" name="文字方塊 5">
            <a:extLst>
              <a:ext uri="{FF2B5EF4-FFF2-40B4-BE49-F238E27FC236}">
                <a16:creationId xmlns:a16="http://schemas.microsoft.com/office/drawing/2014/main" id="{AF6A0D42-3698-76B7-5A79-74C4106DB0CF}"/>
              </a:ext>
            </a:extLst>
          </p:cNvPr>
          <p:cNvSpPr txBox="1"/>
          <p:nvPr/>
        </p:nvSpPr>
        <p:spPr>
          <a:xfrm>
            <a:off x="1908486" y="2343924"/>
            <a:ext cx="5327028" cy="1938992"/>
          </a:xfrm>
          <a:prstGeom prst="rect">
            <a:avLst/>
          </a:prstGeom>
          <a:noFill/>
        </p:spPr>
        <p:txBody>
          <a:bodyPr wrap="square" rtlCol="0">
            <a:spAutoFit/>
          </a:bodyPr>
          <a:lstStyle/>
          <a:p>
            <a:pPr algn="ctr"/>
            <a:r>
              <a:rPr lang="en-US" altLang="zh-TW" sz="2000" dirty="0">
                <a:solidFill>
                  <a:schemeClr val="bg1"/>
                </a:solidFill>
                <a:latin typeface="標楷體" panose="03000509000000000000" pitchFamily="65" charset="-120"/>
                <a:ea typeface="標楷體" panose="03000509000000000000" pitchFamily="65" charset="-120"/>
              </a:rPr>
              <a:t>FID</a:t>
            </a:r>
            <a:r>
              <a:rPr lang="zh-TW" altLang="en-US" sz="2000" dirty="0">
                <a:solidFill>
                  <a:schemeClr val="bg1"/>
                </a:solidFill>
                <a:latin typeface="標楷體" panose="03000509000000000000" pitchFamily="65" charset="-120"/>
                <a:ea typeface="標楷體" panose="03000509000000000000" pitchFamily="65" charset="-120"/>
              </a:rPr>
              <a:t> </a:t>
            </a:r>
            <a:r>
              <a:rPr lang="en-US" altLang="zh-TW" sz="2000" dirty="0">
                <a:solidFill>
                  <a:schemeClr val="bg1"/>
                </a:solidFill>
                <a:latin typeface="標楷體" panose="03000509000000000000" pitchFamily="65" charset="-120"/>
                <a:ea typeface="標楷體" panose="03000509000000000000" pitchFamily="65" charset="-120"/>
              </a:rPr>
              <a:t>score (</a:t>
            </a:r>
            <a:r>
              <a:rPr lang="en-US" altLang="zh-TW" sz="2000" dirty="0" err="1">
                <a:solidFill>
                  <a:schemeClr val="bg1"/>
                </a:solidFill>
                <a:latin typeface="標楷體" panose="03000509000000000000" pitchFamily="65" charset="-120"/>
                <a:ea typeface="標楷體" panose="03000509000000000000" pitchFamily="65" charset="-120"/>
              </a:rPr>
              <a:t>Frecht</a:t>
            </a:r>
            <a:r>
              <a:rPr lang="en-US" altLang="zh-TW" sz="2000" dirty="0">
                <a:solidFill>
                  <a:schemeClr val="bg1"/>
                </a:solidFill>
                <a:latin typeface="標楷體" panose="03000509000000000000" pitchFamily="65" charset="-120"/>
                <a:ea typeface="標楷體" panose="03000509000000000000" pitchFamily="65" charset="-120"/>
              </a:rPr>
              <a:t> Inception Score)</a:t>
            </a:r>
          </a:p>
          <a:p>
            <a:pPr algn="ctr"/>
            <a:endParaRPr lang="en-US" altLang="zh-TW" sz="2000" dirty="0">
              <a:solidFill>
                <a:schemeClr val="bg1"/>
              </a:solidFill>
              <a:latin typeface="標楷體" panose="03000509000000000000" pitchFamily="65" charset="-120"/>
              <a:ea typeface="標楷體" panose="03000509000000000000" pitchFamily="65" charset="-120"/>
            </a:endParaRPr>
          </a:p>
          <a:p>
            <a:pPr algn="ctr"/>
            <a:endParaRPr lang="en-US" altLang="zh-TW" sz="2000" dirty="0">
              <a:solidFill>
                <a:schemeClr val="bg1"/>
              </a:solidFill>
              <a:latin typeface="標楷體" panose="03000509000000000000" pitchFamily="65" charset="-120"/>
              <a:ea typeface="標楷體" panose="03000509000000000000" pitchFamily="65" charset="-120"/>
            </a:endParaRPr>
          </a:p>
          <a:p>
            <a:pPr algn="ctr"/>
            <a:r>
              <a:rPr lang="zh-TW" altLang="en-US" sz="2000" dirty="0">
                <a:solidFill>
                  <a:schemeClr val="bg1"/>
                </a:solidFill>
                <a:latin typeface="標楷體" panose="03000509000000000000" pitchFamily="65" charset="-120"/>
                <a:ea typeface="標楷體" panose="03000509000000000000" pitchFamily="65" charset="-120"/>
              </a:rPr>
              <a:t>同時，較低的</a:t>
            </a:r>
            <a:r>
              <a:rPr lang="en-US" altLang="zh-TW" sz="2000" dirty="0">
                <a:solidFill>
                  <a:schemeClr val="bg1"/>
                </a:solidFill>
                <a:latin typeface="標楷體" panose="03000509000000000000" pitchFamily="65" charset="-120"/>
                <a:ea typeface="標楷體" panose="03000509000000000000" pitchFamily="65" charset="-120"/>
              </a:rPr>
              <a:t>FID score</a:t>
            </a:r>
            <a:r>
              <a:rPr lang="zh-TW" altLang="en-US" sz="2000" dirty="0">
                <a:solidFill>
                  <a:schemeClr val="bg1"/>
                </a:solidFill>
                <a:latin typeface="標楷體" panose="03000509000000000000" pitchFamily="65" charset="-120"/>
                <a:ea typeface="標楷體" panose="03000509000000000000" pitchFamily="65" charset="-120"/>
              </a:rPr>
              <a:t>代表著生成影像的質量、穩定性較佳。</a:t>
            </a:r>
            <a:endParaRPr lang="en-US" altLang="zh-TW" sz="2000" dirty="0">
              <a:solidFill>
                <a:schemeClr val="bg1"/>
              </a:solidFill>
              <a:latin typeface="標楷體" panose="03000509000000000000" pitchFamily="65" charset="-120"/>
              <a:ea typeface="標楷體" panose="03000509000000000000" pitchFamily="65" charset="-120"/>
            </a:endParaRPr>
          </a:p>
          <a:p>
            <a:pPr algn="ctr"/>
            <a:r>
              <a:rPr lang="zh-TW" altLang="en-US" sz="2000" dirty="0">
                <a:solidFill>
                  <a:schemeClr val="bg1"/>
                </a:solidFill>
                <a:latin typeface="標楷體" panose="03000509000000000000" pitchFamily="65" charset="-120"/>
                <a:ea typeface="標楷體" panose="03000509000000000000" pitchFamily="65" charset="-120"/>
              </a:rPr>
              <a:t>→ 針對生成影像與</a:t>
            </a:r>
            <a:r>
              <a:rPr lang="en-US" altLang="zh-TW" sz="2000" dirty="0">
                <a:solidFill>
                  <a:schemeClr val="bg1"/>
                </a:solidFill>
                <a:latin typeface="標楷體" panose="03000509000000000000" pitchFamily="65" charset="-120"/>
                <a:ea typeface="標楷體" panose="03000509000000000000" pitchFamily="65" charset="-120"/>
              </a:rPr>
              <a:t>Ground truth</a:t>
            </a:r>
            <a:r>
              <a:rPr lang="zh-TW" altLang="en-US" sz="2000" dirty="0">
                <a:solidFill>
                  <a:schemeClr val="bg1"/>
                </a:solidFill>
                <a:latin typeface="標楷體" panose="03000509000000000000" pitchFamily="65" charset="-120"/>
                <a:ea typeface="標楷體" panose="03000509000000000000" pitchFamily="65" charset="-120"/>
              </a:rPr>
              <a:t>進行比較</a:t>
            </a:r>
            <a:endParaRPr lang="en-US" altLang="zh-TW" sz="2000" dirty="0">
              <a:solidFill>
                <a:schemeClr val="bg1"/>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745315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4" name="文字方塊 3">
            <a:extLst>
              <a:ext uri="{FF2B5EF4-FFF2-40B4-BE49-F238E27FC236}">
                <a16:creationId xmlns:a16="http://schemas.microsoft.com/office/drawing/2014/main" id="{F4BCF913-D5A3-DCB4-25F4-D7ACBD58DE8F}"/>
              </a:ext>
            </a:extLst>
          </p:cNvPr>
          <p:cNvSpPr txBox="1"/>
          <p:nvPr/>
        </p:nvSpPr>
        <p:spPr>
          <a:xfrm>
            <a:off x="1908486" y="315908"/>
            <a:ext cx="5327028" cy="400110"/>
          </a:xfrm>
          <a:prstGeom prst="rect">
            <a:avLst/>
          </a:prstGeom>
          <a:noFill/>
        </p:spPr>
        <p:txBody>
          <a:bodyPr wrap="square" rtlCol="0">
            <a:spAutoFit/>
          </a:bodyPr>
          <a:lstStyle/>
          <a:p>
            <a:pPr algn="ctr"/>
            <a:r>
              <a:rPr lang="zh-TW" altLang="en-US" sz="2000" dirty="0">
                <a:solidFill>
                  <a:schemeClr val="bg1"/>
                </a:solidFill>
                <a:latin typeface="標楷體" panose="03000509000000000000" pitchFamily="65" charset="-120"/>
                <a:ea typeface="標楷體" panose="03000509000000000000" pitchFamily="65" charset="-120"/>
              </a:rPr>
              <a:t>生成影像的評估指標</a:t>
            </a:r>
            <a:r>
              <a:rPr lang="en-US" altLang="zh-TW" sz="2000" dirty="0">
                <a:solidFill>
                  <a:schemeClr val="bg1"/>
                </a:solidFill>
                <a:latin typeface="標楷體" panose="03000509000000000000" pitchFamily="65" charset="-120"/>
                <a:ea typeface="標楷體" panose="03000509000000000000" pitchFamily="65" charset="-120"/>
              </a:rPr>
              <a:t>:</a:t>
            </a:r>
            <a:r>
              <a:rPr lang="zh-TW" altLang="en-US" sz="2000" dirty="0">
                <a:solidFill>
                  <a:schemeClr val="bg1"/>
                </a:solidFill>
                <a:latin typeface="標楷體" panose="03000509000000000000" pitchFamily="65" charset="-120"/>
                <a:ea typeface="標楷體" panose="03000509000000000000" pitchFamily="65" charset="-120"/>
              </a:rPr>
              <a:t> </a:t>
            </a:r>
            <a:r>
              <a:rPr lang="en-US" altLang="zh-TW" sz="2000" dirty="0">
                <a:solidFill>
                  <a:schemeClr val="bg1"/>
                </a:solidFill>
                <a:latin typeface="標楷體" panose="03000509000000000000" pitchFamily="65" charset="-120"/>
                <a:ea typeface="標楷體" panose="03000509000000000000" pitchFamily="65" charset="-120"/>
              </a:rPr>
              <a:t>FID</a:t>
            </a:r>
            <a:r>
              <a:rPr lang="zh-TW" altLang="en-US" sz="2000" dirty="0">
                <a:solidFill>
                  <a:schemeClr val="bg1"/>
                </a:solidFill>
                <a:latin typeface="標楷體" panose="03000509000000000000" pitchFamily="65" charset="-120"/>
                <a:ea typeface="標楷體" panose="03000509000000000000" pitchFamily="65" charset="-120"/>
              </a:rPr>
              <a:t>與</a:t>
            </a:r>
            <a:r>
              <a:rPr lang="en-US" altLang="zh-TW" sz="2000" dirty="0">
                <a:solidFill>
                  <a:schemeClr val="bg1"/>
                </a:solidFill>
                <a:latin typeface="標楷體" panose="03000509000000000000" pitchFamily="65" charset="-120"/>
                <a:ea typeface="標楷體" panose="03000509000000000000" pitchFamily="65" charset="-120"/>
              </a:rPr>
              <a:t>IS</a:t>
            </a:r>
            <a:endParaRPr lang="zh-TW" altLang="en-US" sz="2000" dirty="0">
              <a:solidFill>
                <a:schemeClr val="bg1"/>
              </a:solidFill>
              <a:latin typeface="標楷體" panose="03000509000000000000" pitchFamily="65" charset="-120"/>
              <a:ea typeface="標楷體" panose="03000509000000000000" pitchFamily="65" charset="-120"/>
            </a:endParaRPr>
          </a:p>
        </p:txBody>
      </p:sp>
      <p:sp>
        <p:nvSpPr>
          <p:cNvPr id="6" name="文字方塊 5">
            <a:extLst>
              <a:ext uri="{FF2B5EF4-FFF2-40B4-BE49-F238E27FC236}">
                <a16:creationId xmlns:a16="http://schemas.microsoft.com/office/drawing/2014/main" id="{AF6A0D42-3698-76B7-5A79-74C4106DB0CF}"/>
              </a:ext>
            </a:extLst>
          </p:cNvPr>
          <p:cNvSpPr txBox="1"/>
          <p:nvPr/>
        </p:nvSpPr>
        <p:spPr>
          <a:xfrm>
            <a:off x="1908486" y="3633318"/>
            <a:ext cx="5327028" cy="1323439"/>
          </a:xfrm>
          <a:prstGeom prst="rect">
            <a:avLst/>
          </a:prstGeom>
          <a:noFill/>
        </p:spPr>
        <p:txBody>
          <a:bodyPr wrap="square" rtlCol="0">
            <a:spAutoFit/>
          </a:bodyPr>
          <a:lstStyle/>
          <a:p>
            <a:pPr algn="ctr"/>
            <a:r>
              <a:rPr lang="en-US" altLang="zh-TW" sz="2000" dirty="0">
                <a:solidFill>
                  <a:schemeClr val="bg1"/>
                </a:solidFill>
                <a:latin typeface="標楷體" panose="03000509000000000000" pitchFamily="65" charset="-120"/>
                <a:ea typeface="標楷體" panose="03000509000000000000" pitchFamily="65" charset="-120"/>
              </a:rPr>
              <a:t>IS (Inception Score):</a:t>
            </a:r>
            <a:r>
              <a:rPr lang="zh-TW" altLang="en-US" sz="2000" dirty="0">
                <a:solidFill>
                  <a:schemeClr val="bg1"/>
                </a:solidFill>
                <a:latin typeface="標楷體" panose="03000509000000000000" pitchFamily="65" charset="-120"/>
                <a:ea typeface="標楷體" panose="03000509000000000000" pitchFamily="65" charset="-120"/>
              </a:rPr>
              <a:t> 較高的</a:t>
            </a:r>
            <a:r>
              <a:rPr lang="en-US" altLang="zh-TW" sz="2000" dirty="0">
                <a:solidFill>
                  <a:schemeClr val="bg1"/>
                </a:solidFill>
                <a:latin typeface="標楷體" panose="03000509000000000000" pitchFamily="65" charset="-120"/>
                <a:ea typeface="標楷體" panose="03000509000000000000" pitchFamily="65" charset="-120"/>
              </a:rPr>
              <a:t>IS</a:t>
            </a:r>
            <a:r>
              <a:rPr lang="zh-TW" altLang="en-US" sz="2000" dirty="0">
                <a:solidFill>
                  <a:schemeClr val="bg1"/>
                </a:solidFill>
                <a:latin typeface="標楷體" panose="03000509000000000000" pitchFamily="65" charset="-120"/>
                <a:ea typeface="標楷體" panose="03000509000000000000" pitchFamily="65" charset="-120"/>
              </a:rPr>
              <a:t>表示生成的圖片分布與</a:t>
            </a:r>
            <a:r>
              <a:rPr lang="en-US" altLang="zh-TW" sz="2000" dirty="0">
                <a:solidFill>
                  <a:schemeClr val="bg1"/>
                </a:solidFill>
                <a:latin typeface="標楷體" panose="03000509000000000000" pitchFamily="65" charset="-120"/>
                <a:ea typeface="標楷體" panose="03000509000000000000" pitchFamily="65" charset="-120"/>
              </a:rPr>
              <a:t>Ground truth </a:t>
            </a:r>
            <a:r>
              <a:rPr lang="zh-TW" altLang="en-US" sz="2000" dirty="0">
                <a:solidFill>
                  <a:schemeClr val="bg1"/>
                </a:solidFill>
                <a:latin typeface="標楷體" panose="03000509000000000000" pitchFamily="65" charset="-120"/>
                <a:ea typeface="標楷體" panose="03000509000000000000" pitchFamily="65" charset="-120"/>
              </a:rPr>
              <a:t>越接近。</a:t>
            </a:r>
            <a:endParaRPr lang="en-US" altLang="zh-TW" sz="2000" dirty="0">
              <a:solidFill>
                <a:schemeClr val="bg1"/>
              </a:solidFill>
              <a:latin typeface="標楷體" panose="03000509000000000000" pitchFamily="65" charset="-120"/>
              <a:ea typeface="標楷體" panose="03000509000000000000" pitchFamily="65" charset="-120"/>
            </a:endParaRPr>
          </a:p>
          <a:p>
            <a:pPr algn="ctr"/>
            <a:r>
              <a:rPr lang="zh-TW" altLang="en-US" sz="2000" dirty="0">
                <a:solidFill>
                  <a:schemeClr val="bg1"/>
                </a:solidFill>
                <a:latin typeface="標楷體" panose="03000509000000000000" pitchFamily="65" charset="-120"/>
                <a:ea typeface="標楷體" panose="03000509000000000000" pitchFamily="65" charset="-120"/>
              </a:rPr>
              <a:t>→ 直接針對生成影像的分布進行評估</a:t>
            </a:r>
            <a:endParaRPr lang="en-US" altLang="zh-TW" sz="2000" dirty="0">
              <a:solidFill>
                <a:schemeClr val="bg1"/>
              </a:solidFill>
              <a:latin typeface="標楷體" panose="03000509000000000000" pitchFamily="65" charset="-120"/>
              <a:ea typeface="標楷體" panose="03000509000000000000" pitchFamily="65" charset="-120"/>
            </a:endParaRPr>
          </a:p>
          <a:p>
            <a:pPr algn="ctr"/>
            <a:endParaRPr lang="en-US" altLang="zh-TW" sz="2000" dirty="0">
              <a:solidFill>
                <a:schemeClr val="bg1"/>
              </a:solidFill>
              <a:latin typeface="標楷體" panose="03000509000000000000" pitchFamily="65" charset="-120"/>
              <a:ea typeface="標楷體" panose="03000509000000000000" pitchFamily="65" charset="-120"/>
            </a:endParaRPr>
          </a:p>
        </p:txBody>
      </p:sp>
      <p:pic>
        <p:nvPicPr>
          <p:cNvPr id="7" name="圖片 6">
            <a:extLst>
              <a:ext uri="{FF2B5EF4-FFF2-40B4-BE49-F238E27FC236}">
                <a16:creationId xmlns:a16="http://schemas.microsoft.com/office/drawing/2014/main" id="{5177241C-A03F-84E7-B077-EE631FFC4CE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46766" y="1350070"/>
            <a:ext cx="2688208" cy="926472"/>
          </a:xfrm>
          <a:prstGeom prst="rect">
            <a:avLst/>
          </a:prstGeom>
          <a:ln>
            <a:solidFill>
              <a:schemeClr val="tx1"/>
            </a:solidFill>
          </a:ln>
        </p:spPr>
      </p:pic>
      <p:pic>
        <p:nvPicPr>
          <p:cNvPr id="8" name="圖片 7">
            <a:extLst>
              <a:ext uri="{FF2B5EF4-FFF2-40B4-BE49-F238E27FC236}">
                <a16:creationId xmlns:a16="http://schemas.microsoft.com/office/drawing/2014/main" id="{4828AF41-07CB-D6F5-7454-BA22C56F2E8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091831" y="2637111"/>
            <a:ext cx="2960337" cy="459696"/>
          </a:xfrm>
          <a:prstGeom prst="rect">
            <a:avLst/>
          </a:prstGeom>
          <a:ln>
            <a:solidFill>
              <a:schemeClr val="tx1"/>
            </a:solidFill>
          </a:ln>
        </p:spPr>
      </p:pic>
    </p:spTree>
    <p:extLst>
      <p:ext uri="{BB962C8B-B14F-4D97-AF65-F5344CB8AC3E}">
        <p14:creationId xmlns:p14="http://schemas.microsoft.com/office/powerpoint/2010/main" val="17217199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4" name="文字方塊 3">
            <a:extLst>
              <a:ext uri="{FF2B5EF4-FFF2-40B4-BE49-F238E27FC236}">
                <a16:creationId xmlns:a16="http://schemas.microsoft.com/office/drawing/2014/main" id="{22E70B3F-1176-E575-CDC4-BA4FE1B0F41F}"/>
              </a:ext>
            </a:extLst>
          </p:cNvPr>
          <p:cNvSpPr txBox="1"/>
          <p:nvPr/>
        </p:nvSpPr>
        <p:spPr>
          <a:xfrm>
            <a:off x="1325159" y="277565"/>
            <a:ext cx="6252104" cy="707886"/>
          </a:xfrm>
          <a:prstGeom prst="rect">
            <a:avLst/>
          </a:prstGeom>
          <a:noFill/>
        </p:spPr>
        <p:txBody>
          <a:bodyPr wrap="square" rtlCol="0">
            <a:spAutoFit/>
          </a:bodyPr>
          <a:lstStyle/>
          <a:p>
            <a:pPr algn="ctr"/>
            <a:r>
              <a:rPr lang="zh-TW" altLang="en-US" sz="2000" dirty="0">
                <a:solidFill>
                  <a:schemeClr val="bg1"/>
                </a:solidFill>
                <a:latin typeface="標楷體" panose="03000509000000000000" pitchFamily="65" charset="-120"/>
                <a:ea typeface="標楷體" panose="03000509000000000000" pitchFamily="65" charset="-120"/>
              </a:rPr>
              <a:t>改變一</a:t>
            </a:r>
            <a:r>
              <a:rPr lang="en-US" altLang="zh-TW" sz="2000" dirty="0">
                <a:solidFill>
                  <a:schemeClr val="bg1"/>
                </a:solidFill>
                <a:latin typeface="標楷體" panose="03000509000000000000" pitchFamily="65" charset="-120"/>
                <a:ea typeface="標楷體" panose="03000509000000000000" pitchFamily="65" charset="-120"/>
              </a:rPr>
              <a:t>:</a:t>
            </a:r>
            <a:r>
              <a:rPr lang="zh-TW" altLang="en-US" sz="2000" dirty="0">
                <a:solidFill>
                  <a:schemeClr val="bg1"/>
                </a:solidFill>
                <a:latin typeface="標楷體" panose="03000509000000000000" pitchFamily="65" charset="-120"/>
                <a:ea typeface="標楷體" panose="03000509000000000000" pitchFamily="65" charset="-120"/>
              </a:rPr>
              <a:t> 改變生成器與判別器之權重</a:t>
            </a:r>
            <a:endParaRPr lang="en-US" altLang="zh-TW" sz="2000" dirty="0">
              <a:solidFill>
                <a:schemeClr val="bg1"/>
              </a:solidFill>
              <a:latin typeface="標楷體" panose="03000509000000000000" pitchFamily="65" charset="-120"/>
              <a:ea typeface="標楷體" panose="03000509000000000000" pitchFamily="65" charset="-120"/>
            </a:endParaRPr>
          </a:p>
          <a:p>
            <a:pPr algn="ctr"/>
            <a:r>
              <a:rPr lang="zh-TW" altLang="en-US" sz="2000" dirty="0">
                <a:solidFill>
                  <a:schemeClr val="bg1"/>
                </a:solidFill>
                <a:latin typeface="標楷體" panose="03000509000000000000" pitchFamily="65" charset="-120"/>
                <a:ea typeface="標楷體" panose="03000509000000000000" pitchFamily="65" charset="-120"/>
              </a:rPr>
              <a:t>調整生成器末端</a:t>
            </a:r>
            <a:r>
              <a:rPr lang="en-US" altLang="zh-TW" sz="2000" dirty="0">
                <a:solidFill>
                  <a:schemeClr val="bg1"/>
                </a:solidFill>
                <a:latin typeface="標楷體" panose="03000509000000000000" pitchFamily="65" charset="-120"/>
                <a:ea typeface="標楷體" panose="03000509000000000000" pitchFamily="65" charset="-120"/>
              </a:rPr>
              <a:t>(</a:t>
            </a:r>
            <a:r>
              <a:rPr lang="zh-TW" altLang="en-US" sz="2000" dirty="0">
                <a:solidFill>
                  <a:schemeClr val="bg1"/>
                </a:solidFill>
                <a:latin typeface="標楷體" panose="03000509000000000000" pitchFamily="65" charset="-120"/>
                <a:ea typeface="標楷體" panose="03000509000000000000" pitchFamily="65" charset="-120"/>
              </a:rPr>
              <a:t>卷積層</a:t>
            </a:r>
            <a:r>
              <a:rPr lang="en-US" altLang="zh-TW" sz="2000" dirty="0">
                <a:solidFill>
                  <a:schemeClr val="bg1"/>
                </a:solidFill>
                <a:latin typeface="標楷體" panose="03000509000000000000" pitchFamily="65" charset="-120"/>
                <a:ea typeface="標楷體" panose="03000509000000000000" pitchFamily="65" charset="-120"/>
              </a:rPr>
              <a:t>)</a:t>
            </a:r>
            <a:r>
              <a:rPr lang="zh-TW" altLang="en-US" sz="2000" dirty="0">
                <a:solidFill>
                  <a:schemeClr val="bg1"/>
                </a:solidFill>
                <a:latin typeface="標楷體" panose="03000509000000000000" pitchFamily="65" charset="-120"/>
                <a:ea typeface="標楷體" panose="03000509000000000000" pitchFamily="65" charset="-120"/>
              </a:rPr>
              <a:t>與判別器首端的</a:t>
            </a:r>
            <a:r>
              <a:rPr lang="en-US" altLang="zh-TW" sz="2000" dirty="0">
                <a:solidFill>
                  <a:schemeClr val="bg1"/>
                </a:solidFill>
                <a:latin typeface="標楷體" panose="03000509000000000000" pitchFamily="65" charset="-120"/>
                <a:ea typeface="標楷體" panose="03000509000000000000" pitchFamily="65" charset="-120"/>
              </a:rPr>
              <a:t>Filter</a:t>
            </a:r>
            <a:r>
              <a:rPr lang="zh-TW" altLang="en-US" sz="2000" dirty="0">
                <a:solidFill>
                  <a:schemeClr val="bg1"/>
                </a:solidFill>
                <a:latin typeface="標楷體" panose="03000509000000000000" pitchFamily="65" charset="-120"/>
                <a:ea typeface="標楷體" panose="03000509000000000000" pitchFamily="65" charset="-120"/>
              </a:rPr>
              <a:t>數量。</a:t>
            </a:r>
            <a:endParaRPr lang="en-US" altLang="zh-TW" sz="2000" dirty="0">
              <a:solidFill>
                <a:schemeClr val="bg1"/>
              </a:solidFill>
              <a:latin typeface="標楷體" panose="03000509000000000000" pitchFamily="65" charset="-120"/>
              <a:ea typeface="標楷體" panose="03000509000000000000" pitchFamily="65" charset="-120"/>
            </a:endParaRPr>
          </a:p>
        </p:txBody>
      </p:sp>
      <p:pic>
        <p:nvPicPr>
          <p:cNvPr id="1026" name="Picture 2" descr="Convolution Filters and Feature Maps | Deep Learning Today">
            <a:extLst>
              <a:ext uri="{FF2B5EF4-FFF2-40B4-BE49-F238E27FC236}">
                <a16:creationId xmlns:a16="http://schemas.microsoft.com/office/drawing/2014/main" id="{517DCF44-E6C9-DFFD-5366-8FAD0695E3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777" y="1311753"/>
            <a:ext cx="5615796" cy="3158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1701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4" name="文字方塊 3">
            <a:extLst>
              <a:ext uri="{FF2B5EF4-FFF2-40B4-BE49-F238E27FC236}">
                <a16:creationId xmlns:a16="http://schemas.microsoft.com/office/drawing/2014/main" id="{22E70B3F-1176-E575-CDC4-BA4FE1B0F41F}"/>
              </a:ext>
            </a:extLst>
          </p:cNvPr>
          <p:cNvSpPr txBox="1"/>
          <p:nvPr/>
        </p:nvSpPr>
        <p:spPr>
          <a:xfrm>
            <a:off x="1635730" y="203677"/>
            <a:ext cx="5872540" cy="707886"/>
          </a:xfrm>
          <a:prstGeom prst="rect">
            <a:avLst/>
          </a:prstGeom>
          <a:noFill/>
        </p:spPr>
        <p:txBody>
          <a:bodyPr wrap="square" rtlCol="0">
            <a:spAutoFit/>
          </a:bodyPr>
          <a:lstStyle/>
          <a:p>
            <a:pPr algn="ctr"/>
            <a:r>
              <a:rPr lang="zh-TW" altLang="en-US" sz="2000" dirty="0">
                <a:solidFill>
                  <a:schemeClr val="bg1"/>
                </a:solidFill>
                <a:latin typeface="標楷體" panose="03000509000000000000" pitchFamily="65" charset="-120"/>
                <a:ea typeface="標楷體" panose="03000509000000000000" pitchFamily="65" charset="-120"/>
              </a:rPr>
              <a:t>改變二</a:t>
            </a:r>
            <a:r>
              <a:rPr lang="en-US" altLang="zh-TW" sz="2000" dirty="0">
                <a:solidFill>
                  <a:schemeClr val="bg1"/>
                </a:solidFill>
                <a:latin typeface="標楷體" panose="03000509000000000000" pitchFamily="65" charset="-120"/>
                <a:ea typeface="標楷體" panose="03000509000000000000" pitchFamily="65" charset="-120"/>
              </a:rPr>
              <a:t>:</a:t>
            </a:r>
            <a:r>
              <a:rPr lang="zh-TW" altLang="en-US" sz="2000" dirty="0">
                <a:solidFill>
                  <a:schemeClr val="bg1"/>
                </a:solidFill>
                <a:latin typeface="標楷體" panose="03000509000000000000" pitchFamily="65" charset="-120"/>
                <a:ea typeface="標楷體" panose="03000509000000000000" pitchFamily="65" charset="-120"/>
              </a:rPr>
              <a:t>改變</a:t>
            </a:r>
            <a:r>
              <a:rPr lang="en-US" altLang="zh-TW" sz="2000" dirty="0">
                <a:solidFill>
                  <a:schemeClr val="bg1"/>
                </a:solidFill>
                <a:latin typeface="標楷體" panose="03000509000000000000" pitchFamily="65" charset="-120"/>
                <a:ea typeface="標楷體" panose="03000509000000000000" pitchFamily="65" charset="-120"/>
              </a:rPr>
              <a:t>pix2pix</a:t>
            </a:r>
            <a:r>
              <a:rPr lang="zh-TW" altLang="en-US" sz="2000" dirty="0">
                <a:solidFill>
                  <a:schemeClr val="bg1"/>
                </a:solidFill>
                <a:latin typeface="標楷體" panose="03000509000000000000" pitchFamily="65" charset="-120"/>
                <a:ea typeface="標楷體" panose="03000509000000000000" pitchFamily="65" charset="-120"/>
              </a:rPr>
              <a:t>生成器架構 </a:t>
            </a:r>
            <a:r>
              <a:rPr lang="en-US" altLang="zh-TW" sz="2000" dirty="0">
                <a:solidFill>
                  <a:schemeClr val="bg1"/>
                </a:solidFill>
                <a:latin typeface="標楷體" panose="03000509000000000000" pitchFamily="65" charset="-120"/>
                <a:ea typeface="標楷體" panose="03000509000000000000" pitchFamily="65" charset="-120"/>
              </a:rPr>
              <a:t>(U-Net/</a:t>
            </a:r>
            <a:r>
              <a:rPr lang="en-US" altLang="zh-TW" sz="2000" dirty="0" err="1">
                <a:solidFill>
                  <a:schemeClr val="bg1"/>
                </a:solidFill>
                <a:latin typeface="標楷體" panose="03000509000000000000" pitchFamily="65" charset="-120"/>
                <a:ea typeface="標楷體" panose="03000509000000000000" pitchFamily="65" charset="-120"/>
              </a:rPr>
              <a:t>ResNet</a:t>
            </a:r>
            <a:r>
              <a:rPr lang="en-US" altLang="zh-TW" sz="2000" dirty="0">
                <a:solidFill>
                  <a:schemeClr val="bg1"/>
                </a:solidFill>
                <a:latin typeface="標楷體" panose="03000509000000000000" pitchFamily="65" charset="-120"/>
                <a:ea typeface="標楷體" panose="03000509000000000000" pitchFamily="65" charset="-120"/>
              </a:rPr>
              <a:t>)</a:t>
            </a:r>
          </a:p>
          <a:p>
            <a:pPr algn="ctr"/>
            <a:r>
              <a:rPr lang="zh-TW" altLang="en-US" sz="2000" dirty="0">
                <a:solidFill>
                  <a:schemeClr val="bg1"/>
                </a:solidFill>
                <a:latin typeface="標楷體" panose="03000509000000000000" pitchFamily="65" charset="-120"/>
                <a:ea typeface="標楷體" panose="03000509000000000000" pitchFamily="65" charset="-120"/>
              </a:rPr>
              <a:t>左右兩圖分別演示</a:t>
            </a:r>
            <a:r>
              <a:rPr lang="en-US" altLang="zh-TW" sz="2000" dirty="0">
                <a:solidFill>
                  <a:schemeClr val="bg1"/>
                </a:solidFill>
                <a:latin typeface="標楷體" panose="03000509000000000000" pitchFamily="65" charset="-120"/>
                <a:ea typeface="標楷體" panose="03000509000000000000" pitchFamily="65" charset="-120"/>
              </a:rPr>
              <a:t>U-Net</a:t>
            </a:r>
            <a:r>
              <a:rPr lang="zh-TW" altLang="en-US" sz="2000" dirty="0">
                <a:solidFill>
                  <a:schemeClr val="bg1"/>
                </a:solidFill>
                <a:latin typeface="標楷體" panose="03000509000000000000" pitchFamily="65" charset="-120"/>
                <a:ea typeface="標楷體" panose="03000509000000000000" pitchFamily="65" charset="-120"/>
              </a:rPr>
              <a:t>、</a:t>
            </a:r>
            <a:r>
              <a:rPr lang="en-US" altLang="zh-TW" sz="2000" dirty="0" err="1">
                <a:solidFill>
                  <a:schemeClr val="bg1"/>
                </a:solidFill>
                <a:latin typeface="標楷體" panose="03000509000000000000" pitchFamily="65" charset="-120"/>
                <a:ea typeface="標楷體" panose="03000509000000000000" pitchFamily="65" charset="-120"/>
              </a:rPr>
              <a:t>ResNet</a:t>
            </a:r>
            <a:r>
              <a:rPr lang="zh-TW" altLang="en-US" sz="2000" dirty="0">
                <a:solidFill>
                  <a:schemeClr val="bg1"/>
                </a:solidFill>
                <a:latin typeface="標楷體" panose="03000509000000000000" pitchFamily="65" charset="-120"/>
                <a:ea typeface="標楷體" panose="03000509000000000000" pitchFamily="65" charset="-120"/>
              </a:rPr>
              <a:t>的架構</a:t>
            </a:r>
          </a:p>
        </p:txBody>
      </p:sp>
      <p:pic>
        <p:nvPicPr>
          <p:cNvPr id="2050" name="Picture 2" descr="U-Net: Convolutional Networks for Biomedical Image Segmentation">
            <a:extLst>
              <a:ext uri="{FF2B5EF4-FFF2-40B4-BE49-F238E27FC236}">
                <a16:creationId xmlns:a16="http://schemas.microsoft.com/office/drawing/2014/main" id="{A0664E65-6296-B018-4BC7-0334B3041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421" y="1188481"/>
            <a:ext cx="4154930" cy="27665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Net (34, 50, 101): Residual CNNs for Image Classification Tasks">
            <a:extLst>
              <a:ext uri="{FF2B5EF4-FFF2-40B4-BE49-F238E27FC236}">
                <a16:creationId xmlns:a16="http://schemas.microsoft.com/office/drawing/2014/main" id="{613E6DFE-F0D3-35E5-C2AB-A832027F8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8659" y="1188481"/>
            <a:ext cx="4264920" cy="2396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8889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11"/>
        <p:cNvGrpSpPr/>
        <p:nvPr/>
      </p:nvGrpSpPr>
      <p:grpSpPr>
        <a:xfrm>
          <a:off x="0" y="0"/>
          <a:ext cx="0" cy="0"/>
          <a:chOff x="0" y="0"/>
          <a:chExt cx="0" cy="0"/>
        </a:xfrm>
      </p:grpSpPr>
      <p:sp>
        <p:nvSpPr>
          <p:cNvPr id="3412" name="Google Shape;3412;p34"/>
          <p:cNvSpPr txBox="1">
            <a:spLocks noGrp="1"/>
          </p:cNvSpPr>
          <p:nvPr>
            <p:ph type="subTitle" idx="1"/>
          </p:nvPr>
        </p:nvSpPr>
        <p:spPr>
          <a:xfrm>
            <a:off x="2649125" y="4274050"/>
            <a:ext cx="3845700" cy="33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TW" sz="2800" dirty="0">
                <a:latin typeface="Damion" panose="02020500000000000000" charset="0"/>
              </a:rPr>
              <a:t>Abstract</a:t>
            </a:r>
            <a:endParaRPr sz="2800" dirty="0">
              <a:latin typeface="Damion" panose="02020500000000000000" charset="0"/>
            </a:endParaRPr>
          </a:p>
        </p:txBody>
      </p:sp>
      <p:sp>
        <p:nvSpPr>
          <p:cNvPr id="3414" name="Google Shape;3414;p34"/>
          <p:cNvSpPr txBox="1">
            <a:spLocks noGrp="1"/>
          </p:cNvSpPr>
          <p:nvPr>
            <p:ph type="title" idx="2"/>
          </p:nvPr>
        </p:nvSpPr>
        <p:spPr>
          <a:xfrm>
            <a:off x="3852850" y="24194"/>
            <a:ext cx="1441200" cy="127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3415" name="Google Shape;3415;p34"/>
          <p:cNvSpPr/>
          <p:nvPr/>
        </p:nvSpPr>
        <p:spPr>
          <a:xfrm>
            <a:off x="4030550" y="2333625"/>
            <a:ext cx="1082900" cy="1790777"/>
          </a:xfrm>
          <a:custGeom>
            <a:avLst/>
            <a:gdLst/>
            <a:ahLst/>
            <a:cxnLst/>
            <a:rect l="l" t="t" r="r" b="b"/>
            <a:pathLst>
              <a:path w="33048" h="54651" extrusionOk="0">
                <a:moveTo>
                  <a:pt x="28213" y="1"/>
                </a:moveTo>
                <a:lnTo>
                  <a:pt x="12443" y="67"/>
                </a:lnTo>
                <a:cubicBezTo>
                  <a:pt x="12110" y="67"/>
                  <a:pt x="11800" y="267"/>
                  <a:pt x="11689" y="600"/>
                </a:cubicBezTo>
                <a:lnTo>
                  <a:pt x="1198" y="30741"/>
                </a:lnTo>
                <a:cubicBezTo>
                  <a:pt x="1110" y="31007"/>
                  <a:pt x="1154" y="31296"/>
                  <a:pt x="1331" y="31495"/>
                </a:cubicBezTo>
                <a:cubicBezTo>
                  <a:pt x="1474" y="31699"/>
                  <a:pt x="1709" y="31809"/>
                  <a:pt x="1969" y="31809"/>
                </a:cubicBezTo>
                <a:cubicBezTo>
                  <a:pt x="1993" y="31809"/>
                  <a:pt x="2017" y="31808"/>
                  <a:pt x="2041" y="31806"/>
                </a:cubicBezTo>
                <a:lnTo>
                  <a:pt x="15637" y="30298"/>
                </a:lnTo>
                <a:lnTo>
                  <a:pt x="222" y="53431"/>
                </a:lnTo>
                <a:cubicBezTo>
                  <a:pt x="1" y="53763"/>
                  <a:pt x="67" y="54229"/>
                  <a:pt x="400" y="54473"/>
                </a:cubicBezTo>
                <a:cubicBezTo>
                  <a:pt x="533" y="54606"/>
                  <a:pt x="710" y="54651"/>
                  <a:pt x="888" y="54651"/>
                </a:cubicBezTo>
                <a:cubicBezTo>
                  <a:pt x="1087" y="54651"/>
                  <a:pt x="1309" y="54562"/>
                  <a:pt x="1464" y="54407"/>
                </a:cubicBezTo>
                <a:lnTo>
                  <a:pt x="31806" y="22158"/>
                </a:lnTo>
                <a:cubicBezTo>
                  <a:pt x="32027" y="21936"/>
                  <a:pt x="32094" y="21603"/>
                  <a:pt x="31961" y="21315"/>
                </a:cubicBezTo>
                <a:cubicBezTo>
                  <a:pt x="31850" y="21027"/>
                  <a:pt x="31584" y="20827"/>
                  <a:pt x="31273" y="20827"/>
                </a:cubicBezTo>
                <a:lnTo>
                  <a:pt x="18432" y="20228"/>
                </a:lnTo>
                <a:lnTo>
                  <a:pt x="32781" y="2263"/>
                </a:lnTo>
                <a:cubicBezTo>
                  <a:pt x="33048" y="1908"/>
                  <a:pt x="33003" y="1420"/>
                  <a:pt x="32648" y="1154"/>
                </a:cubicBezTo>
                <a:cubicBezTo>
                  <a:pt x="32504" y="1038"/>
                  <a:pt x="32325" y="981"/>
                  <a:pt x="32148" y="981"/>
                </a:cubicBezTo>
                <a:cubicBezTo>
                  <a:pt x="31918" y="981"/>
                  <a:pt x="31690" y="1077"/>
                  <a:pt x="31539" y="1265"/>
                </a:cubicBezTo>
                <a:lnTo>
                  <a:pt x="16236" y="20450"/>
                </a:lnTo>
                <a:cubicBezTo>
                  <a:pt x="16036" y="20672"/>
                  <a:pt x="15992" y="21005"/>
                  <a:pt x="16125" y="21271"/>
                </a:cubicBezTo>
                <a:cubicBezTo>
                  <a:pt x="16236" y="21537"/>
                  <a:pt x="16502" y="21714"/>
                  <a:pt x="16812" y="21736"/>
                </a:cubicBezTo>
                <a:lnTo>
                  <a:pt x="29477" y="22313"/>
                </a:lnTo>
                <a:lnTo>
                  <a:pt x="6765" y="46444"/>
                </a:lnTo>
                <a:lnTo>
                  <a:pt x="17899" y="29765"/>
                </a:lnTo>
                <a:cubicBezTo>
                  <a:pt x="18077" y="29521"/>
                  <a:pt x="18077" y="29189"/>
                  <a:pt x="17921" y="28923"/>
                </a:cubicBezTo>
                <a:cubicBezTo>
                  <a:pt x="17777" y="28676"/>
                  <a:pt x="17499" y="28543"/>
                  <a:pt x="17212" y="28543"/>
                </a:cubicBezTo>
                <a:cubicBezTo>
                  <a:pt x="17190" y="28543"/>
                  <a:pt x="17167" y="28544"/>
                  <a:pt x="17145" y="28546"/>
                </a:cubicBezTo>
                <a:lnTo>
                  <a:pt x="3106" y="30098"/>
                </a:lnTo>
                <a:lnTo>
                  <a:pt x="12998" y="1642"/>
                </a:lnTo>
                <a:lnTo>
                  <a:pt x="28213" y="1575"/>
                </a:lnTo>
                <a:cubicBezTo>
                  <a:pt x="28656" y="1575"/>
                  <a:pt x="29011" y="1221"/>
                  <a:pt x="29011" y="799"/>
                </a:cubicBezTo>
                <a:cubicBezTo>
                  <a:pt x="29011" y="356"/>
                  <a:pt x="28656" y="1"/>
                  <a:pt x="28213" y="1"/>
                </a:cubicBezTo>
                <a:close/>
              </a:path>
            </a:pathLst>
          </a:custGeom>
          <a:solidFill>
            <a:schemeClr val="accent2"/>
          </a:solidFill>
          <a:ln>
            <a:noFill/>
          </a:ln>
          <a:effectLst>
            <a:outerShdw blurRad="2857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364;p29">
            <a:extLst>
              <a:ext uri="{FF2B5EF4-FFF2-40B4-BE49-F238E27FC236}">
                <a16:creationId xmlns:a16="http://schemas.microsoft.com/office/drawing/2014/main" id="{6B9C1D4D-A520-D8A6-9D09-9E8EB062EE8B}"/>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62125949-7FAB-3EF1-3FD1-CA362E1CE659}"/>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6" name="Google Shape;3489;p41">
            <a:extLst>
              <a:ext uri="{FF2B5EF4-FFF2-40B4-BE49-F238E27FC236}">
                <a16:creationId xmlns:a16="http://schemas.microsoft.com/office/drawing/2014/main" id="{6FE16EA2-17E5-1AC1-BAEF-87DBB5A72DD0}"/>
              </a:ext>
            </a:extLst>
          </p:cNvPr>
          <p:cNvSpPr txBox="1"/>
          <p:nvPr/>
        </p:nvSpPr>
        <p:spPr>
          <a:xfrm>
            <a:off x="3055971" y="1449442"/>
            <a:ext cx="3032007" cy="396900"/>
          </a:xfrm>
          <a:prstGeom prst="rect">
            <a:avLst/>
          </a:prstGeom>
          <a:noFill/>
          <a:ln>
            <a:noFill/>
          </a:ln>
          <a:effectLst>
            <a:outerShdw blurRad="285750" algn="bl" rotWithShape="0">
              <a:schemeClr val="accent3"/>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zh-TW" altLang="en-US" sz="5000" dirty="0">
                <a:solidFill>
                  <a:schemeClr val="accent4"/>
                </a:solidFill>
                <a:latin typeface="Damion"/>
                <a:sym typeface="Damion"/>
              </a:rPr>
              <a:t>摘要</a:t>
            </a:r>
            <a:endParaRPr sz="5000" dirty="0">
              <a:solidFill>
                <a:schemeClr val="accent4"/>
              </a:solidFill>
              <a:latin typeface="Damion"/>
              <a:sym typeface="Damio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4" name="文字方塊 3">
            <a:extLst>
              <a:ext uri="{FF2B5EF4-FFF2-40B4-BE49-F238E27FC236}">
                <a16:creationId xmlns:a16="http://schemas.microsoft.com/office/drawing/2014/main" id="{22E70B3F-1176-E575-CDC4-BA4FE1B0F41F}"/>
              </a:ext>
            </a:extLst>
          </p:cNvPr>
          <p:cNvSpPr txBox="1"/>
          <p:nvPr/>
        </p:nvSpPr>
        <p:spPr>
          <a:xfrm>
            <a:off x="1908486" y="141645"/>
            <a:ext cx="5327028" cy="400110"/>
          </a:xfrm>
          <a:prstGeom prst="rect">
            <a:avLst/>
          </a:prstGeom>
          <a:noFill/>
        </p:spPr>
        <p:txBody>
          <a:bodyPr wrap="square" rtlCol="0">
            <a:spAutoFit/>
          </a:bodyPr>
          <a:lstStyle/>
          <a:p>
            <a:pPr algn="ctr"/>
            <a:r>
              <a:rPr lang="zh-TW" altLang="en-US" sz="2000" dirty="0">
                <a:solidFill>
                  <a:schemeClr val="bg1"/>
                </a:solidFill>
                <a:latin typeface="標楷體" panose="03000509000000000000" pitchFamily="65" charset="-120"/>
                <a:ea typeface="標楷體" panose="03000509000000000000" pitchFamily="65" charset="-120"/>
              </a:rPr>
              <a:t>改變三</a:t>
            </a:r>
            <a:r>
              <a:rPr lang="en-US" altLang="zh-TW" sz="2000" dirty="0">
                <a:solidFill>
                  <a:schemeClr val="bg1"/>
                </a:solidFill>
                <a:latin typeface="標楷體" panose="03000509000000000000" pitchFamily="65" charset="-120"/>
                <a:ea typeface="標楷體" panose="03000509000000000000" pitchFamily="65" charset="-120"/>
              </a:rPr>
              <a:t>:</a:t>
            </a:r>
            <a:r>
              <a:rPr lang="zh-TW" altLang="en-US" sz="2000" dirty="0">
                <a:solidFill>
                  <a:schemeClr val="bg1"/>
                </a:solidFill>
                <a:latin typeface="標楷體" panose="03000509000000000000" pitchFamily="65" charset="-120"/>
                <a:ea typeface="標楷體" panose="03000509000000000000" pitchFamily="65" charset="-120"/>
              </a:rPr>
              <a:t>改變</a:t>
            </a:r>
            <a:r>
              <a:rPr lang="en-US" altLang="zh-TW" sz="2000" dirty="0">
                <a:solidFill>
                  <a:schemeClr val="bg1"/>
                </a:solidFill>
                <a:latin typeface="標楷體" panose="03000509000000000000" pitchFamily="65" charset="-120"/>
                <a:ea typeface="標楷體" panose="03000509000000000000" pitchFamily="65" charset="-120"/>
              </a:rPr>
              <a:t>pix2pix</a:t>
            </a:r>
            <a:r>
              <a:rPr lang="zh-TW" altLang="en-US" sz="2000" dirty="0">
                <a:solidFill>
                  <a:schemeClr val="bg1"/>
                </a:solidFill>
                <a:latin typeface="標楷體" panose="03000509000000000000" pitchFamily="65" charset="-120"/>
                <a:ea typeface="標楷體" panose="03000509000000000000" pitchFamily="65" charset="-120"/>
              </a:rPr>
              <a:t>訓練方式 </a:t>
            </a:r>
            <a:r>
              <a:rPr lang="en-US" altLang="zh-TW" sz="2000" dirty="0">
                <a:solidFill>
                  <a:schemeClr val="bg1"/>
                </a:solidFill>
                <a:latin typeface="標楷體" panose="03000509000000000000" pitchFamily="65" charset="-120"/>
                <a:ea typeface="標楷體" panose="03000509000000000000" pitchFamily="65" charset="-120"/>
              </a:rPr>
              <a:t>(</a:t>
            </a:r>
            <a:r>
              <a:rPr lang="zh-TW" altLang="en-US" sz="2000" dirty="0">
                <a:solidFill>
                  <a:schemeClr val="bg1"/>
                </a:solidFill>
                <a:latin typeface="標楷體" panose="03000509000000000000" pitchFamily="65" charset="-120"/>
                <a:ea typeface="標楷體" panose="03000509000000000000" pitchFamily="65" charset="-120"/>
              </a:rPr>
              <a:t>映射的模式</a:t>
            </a:r>
            <a:r>
              <a:rPr lang="en-US" altLang="zh-TW" sz="2000" dirty="0">
                <a:solidFill>
                  <a:schemeClr val="bg1"/>
                </a:solidFill>
                <a:latin typeface="標楷體" panose="03000509000000000000" pitchFamily="65" charset="-120"/>
                <a:ea typeface="標楷體" panose="03000509000000000000" pitchFamily="65" charset="-120"/>
              </a:rPr>
              <a:t>)</a:t>
            </a:r>
            <a:endParaRPr lang="zh-TW" altLang="en-US" sz="2000" dirty="0">
              <a:solidFill>
                <a:schemeClr val="bg1"/>
              </a:solidFill>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4278E333-FD5E-C69E-488F-CAF371D5906D}"/>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4261447" y="1823086"/>
            <a:ext cx="4463943" cy="1497328"/>
          </a:xfrm>
          <a:prstGeom prst="rect">
            <a:avLst/>
          </a:prstGeom>
          <a:noFill/>
          <a:ln>
            <a:noFill/>
          </a:ln>
        </p:spPr>
      </p:pic>
      <p:pic>
        <p:nvPicPr>
          <p:cNvPr id="3074" name="Picture 2" descr="What Is CIE 1976 Lab Color Space? - Konica Minolta Color, Light, and Display Measuring Instruments">
            <a:extLst>
              <a:ext uri="{FF2B5EF4-FFF2-40B4-BE49-F238E27FC236}">
                <a16:creationId xmlns:a16="http://schemas.microsoft.com/office/drawing/2014/main" id="{EB1303DB-84FF-A178-5EB8-3EB7A49ACE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018" y="1137517"/>
            <a:ext cx="2866126" cy="2866126"/>
          </a:xfrm>
          <a:prstGeom prst="rect">
            <a:avLst/>
          </a:prstGeom>
          <a:noFill/>
          <a:extLst>
            <a:ext uri="{909E8E84-426E-40DD-AFC4-6F175D3DCCD1}">
              <a14:hiddenFill xmlns:a14="http://schemas.microsoft.com/office/drawing/2010/main">
                <a:solidFill>
                  <a:srgbClr val="FFFFFF"/>
                </a:solidFill>
              </a14:hiddenFill>
            </a:ext>
          </a:extLst>
        </p:spPr>
      </p:pic>
      <p:sp>
        <p:nvSpPr>
          <p:cNvPr id="6" name="箭號: 向右 5">
            <a:extLst>
              <a:ext uri="{FF2B5EF4-FFF2-40B4-BE49-F238E27FC236}">
                <a16:creationId xmlns:a16="http://schemas.microsoft.com/office/drawing/2014/main" id="{1DDF0567-D95A-337D-D552-5F7D035F4FCD}"/>
              </a:ext>
            </a:extLst>
          </p:cNvPr>
          <p:cNvSpPr/>
          <p:nvPr/>
        </p:nvSpPr>
        <p:spPr>
          <a:xfrm>
            <a:off x="3588591" y="2398143"/>
            <a:ext cx="595222" cy="491706"/>
          </a:xfrm>
          <a:prstGeom prst="rightArrow">
            <a:avLst/>
          </a:prstGeom>
          <a:solidFill>
            <a:schemeClr val="accent2">
              <a:lumMod val="50000"/>
            </a:schemeClr>
          </a:solidFill>
          <a:ln>
            <a:solidFill>
              <a:schemeClr val="accent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927748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4" name="文字方塊 3">
            <a:extLst>
              <a:ext uri="{FF2B5EF4-FFF2-40B4-BE49-F238E27FC236}">
                <a16:creationId xmlns:a16="http://schemas.microsoft.com/office/drawing/2014/main" id="{22E70B3F-1176-E575-CDC4-BA4FE1B0F41F}"/>
              </a:ext>
            </a:extLst>
          </p:cNvPr>
          <p:cNvSpPr txBox="1"/>
          <p:nvPr/>
        </p:nvSpPr>
        <p:spPr>
          <a:xfrm>
            <a:off x="1890208" y="197287"/>
            <a:ext cx="5363582" cy="1015663"/>
          </a:xfrm>
          <a:prstGeom prst="rect">
            <a:avLst/>
          </a:prstGeom>
          <a:noFill/>
        </p:spPr>
        <p:txBody>
          <a:bodyPr wrap="square" rtlCol="0">
            <a:spAutoFit/>
          </a:bodyPr>
          <a:lstStyle/>
          <a:p>
            <a:r>
              <a:rPr lang="zh-TW" altLang="en-US" sz="2000" dirty="0">
                <a:solidFill>
                  <a:schemeClr val="bg1"/>
                </a:solidFill>
                <a:latin typeface="標楷體" panose="03000509000000000000" pitchFamily="65" charset="-120"/>
                <a:ea typeface="標楷體" panose="03000509000000000000" pitchFamily="65" charset="-120"/>
              </a:rPr>
              <a:t>改變四</a:t>
            </a:r>
            <a:r>
              <a:rPr lang="en-US" altLang="zh-TW" sz="2000" dirty="0">
                <a:solidFill>
                  <a:schemeClr val="bg1"/>
                </a:solidFill>
                <a:latin typeface="標楷體" panose="03000509000000000000" pitchFamily="65" charset="-120"/>
                <a:ea typeface="標楷體" panose="03000509000000000000" pitchFamily="65" charset="-120"/>
              </a:rPr>
              <a:t>:</a:t>
            </a:r>
            <a:r>
              <a:rPr lang="zh-TW" altLang="en-US" sz="2000" dirty="0">
                <a:solidFill>
                  <a:schemeClr val="bg1"/>
                </a:solidFill>
                <a:latin typeface="標楷體" panose="03000509000000000000" pitchFamily="65" charset="-120"/>
                <a:ea typeface="標楷體" panose="03000509000000000000" pitchFamily="65" charset="-120"/>
              </a:rPr>
              <a:t>改變</a:t>
            </a:r>
            <a:r>
              <a:rPr lang="en-US" altLang="zh-TW" sz="2000" dirty="0">
                <a:solidFill>
                  <a:schemeClr val="bg1"/>
                </a:solidFill>
                <a:latin typeface="標楷體" panose="03000509000000000000" pitchFamily="65" charset="-120"/>
                <a:ea typeface="標楷體" panose="03000509000000000000" pitchFamily="65" charset="-120"/>
              </a:rPr>
              <a:t>CUT</a:t>
            </a:r>
            <a:r>
              <a:rPr lang="zh-TW" altLang="en-US" sz="2000" dirty="0">
                <a:solidFill>
                  <a:schemeClr val="bg1"/>
                </a:solidFill>
                <a:latin typeface="標楷體" panose="03000509000000000000" pitchFamily="65" charset="-120"/>
                <a:ea typeface="標楷體" panose="03000509000000000000" pitchFamily="65" charset="-120"/>
              </a:rPr>
              <a:t>的</a:t>
            </a:r>
            <a:r>
              <a:rPr lang="en-US" altLang="zh-TW" sz="2000" dirty="0">
                <a:solidFill>
                  <a:schemeClr val="bg1"/>
                </a:solidFill>
                <a:latin typeface="標楷體" panose="03000509000000000000" pitchFamily="65" charset="-120"/>
                <a:ea typeface="標楷體" panose="03000509000000000000" pitchFamily="65" charset="-120"/>
              </a:rPr>
              <a:t>GAN</a:t>
            </a:r>
            <a:r>
              <a:rPr lang="zh-TW" altLang="en-US" sz="2000" dirty="0">
                <a:solidFill>
                  <a:schemeClr val="bg1"/>
                </a:solidFill>
                <a:latin typeface="標楷體" panose="03000509000000000000" pitchFamily="65" charset="-120"/>
                <a:ea typeface="標楷體" panose="03000509000000000000" pitchFamily="65" charset="-120"/>
              </a:rPr>
              <a:t>損失模式</a:t>
            </a:r>
            <a:r>
              <a:rPr lang="en-US" altLang="zh-TW" sz="2000" dirty="0">
                <a:solidFill>
                  <a:schemeClr val="bg1"/>
                </a:solidFill>
                <a:latin typeface="標楷體" panose="03000509000000000000" pitchFamily="65" charset="-120"/>
                <a:ea typeface="標楷體" panose="03000509000000000000" pitchFamily="65" charset="-120"/>
              </a:rPr>
              <a:t>:</a:t>
            </a:r>
            <a:r>
              <a:rPr lang="zh-TW" altLang="en-US" sz="2000" dirty="0">
                <a:solidFill>
                  <a:schemeClr val="bg1"/>
                </a:solidFill>
                <a:latin typeface="標楷體" panose="03000509000000000000" pitchFamily="65" charset="-120"/>
                <a:ea typeface="標楷體" panose="03000509000000000000" pitchFamily="65" charset="-120"/>
              </a:rPr>
              <a:t> 除最原始的</a:t>
            </a:r>
            <a:r>
              <a:rPr lang="en-US" altLang="zh-TW" sz="2000" dirty="0">
                <a:solidFill>
                  <a:schemeClr val="bg1"/>
                </a:solidFill>
                <a:latin typeface="標楷體" panose="03000509000000000000" pitchFamily="65" charset="-120"/>
                <a:ea typeface="標楷體" panose="03000509000000000000" pitchFamily="65" charset="-120"/>
              </a:rPr>
              <a:t>Vanilla GAN</a:t>
            </a:r>
            <a:r>
              <a:rPr lang="zh-TW" altLang="en-US" sz="2000" dirty="0">
                <a:solidFill>
                  <a:schemeClr val="bg1"/>
                </a:solidFill>
                <a:latin typeface="標楷體" panose="03000509000000000000" pitchFamily="65" charset="-120"/>
                <a:ea typeface="標楷體" panose="03000509000000000000" pitchFamily="65" charset="-120"/>
              </a:rPr>
              <a:t>外，也嘗試了</a:t>
            </a:r>
            <a:r>
              <a:rPr lang="en-US" altLang="zh-TW" sz="2000" dirty="0">
                <a:solidFill>
                  <a:schemeClr val="bg1"/>
                </a:solidFill>
                <a:latin typeface="標楷體" panose="03000509000000000000" pitchFamily="65" charset="-120"/>
                <a:ea typeface="標楷體" panose="03000509000000000000" pitchFamily="65" charset="-120"/>
              </a:rPr>
              <a:t>LSGAN</a:t>
            </a:r>
            <a:r>
              <a:rPr lang="zh-TW" altLang="en-US" sz="2000" dirty="0">
                <a:solidFill>
                  <a:schemeClr val="bg1"/>
                </a:solidFill>
                <a:latin typeface="標楷體" panose="03000509000000000000" pitchFamily="65" charset="-120"/>
                <a:ea typeface="標楷體" panose="03000509000000000000" pitchFamily="65" charset="-120"/>
              </a:rPr>
              <a:t>、</a:t>
            </a:r>
            <a:r>
              <a:rPr lang="en-US" altLang="zh-TW" sz="2000" dirty="0">
                <a:solidFill>
                  <a:schemeClr val="bg1"/>
                </a:solidFill>
                <a:latin typeface="標楷體" panose="03000509000000000000" pitchFamily="65" charset="-120"/>
                <a:ea typeface="標楷體" panose="03000509000000000000" pitchFamily="65" charset="-120"/>
              </a:rPr>
              <a:t>WGAN-GP</a:t>
            </a:r>
            <a:r>
              <a:rPr lang="zh-TW" altLang="en-US" sz="2000" dirty="0">
                <a:solidFill>
                  <a:schemeClr val="bg1"/>
                </a:solidFill>
                <a:latin typeface="標楷體" panose="03000509000000000000" pitchFamily="65" charset="-120"/>
                <a:ea typeface="標楷體" panose="03000509000000000000" pitchFamily="65" charset="-120"/>
              </a:rPr>
              <a:t>等損失模式來訓練模型 </a:t>
            </a:r>
            <a:r>
              <a:rPr lang="en-US" altLang="zh-TW" sz="2000" dirty="0">
                <a:solidFill>
                  <a:schemeClr val="bg1"/>
                </a:solidFill>
                <a:latin typeface="標楷體" panose="03000509000000000000" pitchFamily="65" charset="-120"/>
                <a:ea typeface="標楷體" panose="03000509000000000000" pitchFamily="65" charset="-120"/>
              </a:rPr>
              <a:t>(</a:t>
            </a:r>
            <a:r>
              <a:rPr lang="zh-TW" altLang="en-US" sz="2000" dirty="0">
                <a:solidFill>
                  <a:schemeClr val="bg1"/>
                </a:solidFill>
                <a:latin typeface="標楷體" panose="03000509000000000000" pitchFamily="65" charset="-120"/>
                <a:ea typeface="標楷體" panose="03000509000000000000" pitchFamily="65" charset="-120"/>
              </a:rPr>
              <a:t>上</a:t>
            </a:r>
            <a:r>
              <a:rPr lang="en-US" altLang="zh-TW" sz="2000" dirty="0">
                <a:solidFill>
                  <a:schemeClr val="bg1"/>
                </a:solidFill>
                <a:latin typeface="標楷體" panose="03000509000000000000" pitchFamily="65" charset="-120"/>
                <a:ea typeface="標楷體" panose="03000509000000000000" pitchFamily="65" charset="-120"/>
              </a:rPr>
              <a:t>/</a:t>
            </a:r>
            <a:r>
              <a:rPr lang="zh-TW" altLang="en-US" sz="2000" dirty="0">
                <a:solidFill>
                  <a:schemeClr val="bg1"/>
                </a:solidFill>
                <a:latin typeface="標楷體" panose="03000509000000000000" pitchFamily="65" charset="-120"/>
                <a:ea typeface="標楷體" panose="03000509000000000000" pitchFamily="65" charset="-120"/>
              </a:rPr>
              <a:t>下圖</a:t>
            </a:r>
            <a:r>
              <a:rPr lang="en-US" altLang="zh-TW" sz="2000" dirty="0">
                <a:solidFill>
                  <a:schemeClr val="bg1"/>
                </a:solidFill>
                <a:latin typeface="標楷體" panose="03000509000000000000" pitchFamily="65" charset="-120"/>
                <a:ea typeface="標楷體" panose="03000509000000000000" pitchFamily="65" charset="-120"/>
              </a:rPr>
              <a:t>)</a:t>
            </a:r>
            <a:endParaRPr lang="zh-TW" altLang="en-US" sz="2000" dirty="0">
              <a:solidFill>
                <a:schemeClr val="bg1"/>
              </a:solidFill>
              <a:latin typeface="標楷體" panose="03000509000000000000" pitchFamily="65" charset="-120"/>
              <a:ea typeface="標楷體" panose="03000509000000000000" pitchFamily="65" charset="-120"/>
            </a:endParaRPr>
          </a:p>
        </p:txBody>
      </p:sp>
      <p:pic>
        <p:nvPicPr>
          <p:cNvPr id="12" name="圖片 11">
            <a:extLst>
              <a:ext uri="{FF2B5EF4-FFF2-40B4-BE49-F238E27FC236}">
                <a16:creationId xmlns:a16="http://schemas.microsoft.com/office/drawing/2014/main" id="{FD6C63B9-970B-41EE-1073-0AA52169A54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29345" y="1532476"/>
            <a:ext cx="7085308" cy="1059031"/>
          </a:xfrm>
          <a:prstGeom prst="rect">
            <a:avLst/>
          </a:prstGeom>
          <a:ln>
            <a:solidFill>
              <a:schemeClr val="tx1"/>
            </a:solidFill>
          </a:ln>
        </p:spPr>
      </p:pic>
      <p:pic>
        <p:nvPicPr>
          <p:cNvPr id="13" name="圖片 12">
            <a:extLst>
              <a:ext uri="{FF2B5EF4-FFF2-40B4-BE49-F238E27FC236}">
                <a16:creationId xmlns:a16="http://schemas.microsoft.com/office/drawing/2014/main" id="{DC16E722-407B-F0F4-A69A-C87F6AD33F4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21210" y="2978691"/>
            <a:ext cx="5701577" cy="969753"/>
          </a:xfrm>
          <a:prstGeom prst="rect">
            <a:avLst/>
          </a:prstGeom>
          <a:noFill/>
          <a:ln>
            <a:solidFill>
              <a:schemeClr val="tx1"/>
            </a:solidFill>
          </a:ln>
        </p:spPr>
      </p:pic>
      <p:sp>
        <p:nvSpPr>
          <p:cNvPr id="14" name="文字方塊 13">
            <a:extLst>
              <a:ext uri="{FF2B5EF4-FFF2-40B4-BE49-F238E27FC236}">
                <a16:creationId xmlns:a16="http://schemas.microsoft.com/office/drawing/2014/main" id="{32B633DB-FF4A-D7CA-57EF-2B12BA242171}"/>
              </a:ext>
            </a:extLst>
          </p:cNvPr>
          <p:cNvSpPr txBox="1"/>
          <p:nvPr/>
        </p:nvSpPr>
        <p:spPr>
          <a:xfrm>
            <a:off x="1890208" y="4150962"/>
            <a:ext cx="4868320" cy="369332"/>
          </a:xfrm>
          <a:prstGeom prst="rect">
            <a:avLst/>
          </a:prstGeom>
          <a:noFill/>
        </p:spPr>
        <p:txBody>
          <a:bodyPr wrap="square" rtlCol="0">
            <a:spAutoFit/>
          </a:bodyPr>
          <a:lstStyle/>
          <a:p>
            <a:r>
              <a:rPr lang="zh-TW" altLang="en-US" sz="1800" dirty="0">
                <a:solidFill>
                  <a:schemeClr val="bg1"/>
                </a:solidFill>
                <a:latin typeface="標楷體" panose="03000509000000000000" pitchFamily="65" charset="-120"/>
                <a:ea typeface="標楷體" panose="03000509000000000000" pitchFamily="65" charset="-120"/>
              </a:rPr>
              <a:t>→</a:t>
            </a:r>
            <a:r>
              <a:rPr lang="en-US" altLang="zh-TW" sz="1800" dirty="0">
                <a:solidFill>
                  <a:schemeClr val="bg1"/>
                </a:solidFill>
                <a:latin typeface="標楷體" panose="03000509000000000000" pitchFamily="65" charset="-120"/>
                <a:ea typeface="標楷體" panose="03000509000000000000" pitchFamily="65" charset="-120"/>
              </a:rPr>
              <a:t> </a:t>
            </a:r>
            <a:r>
              <a:rPr lang="zh-TW" altLang="en-US" sz="1800" dirty="0">
                <a:solidFill>
                  <a:schemeClr val="bg1"/>
                </a:solidFill>
                <a:latin typeface="標楷體" panose="03000509000000000000" pitchFamily="65" charset="-120"/>
                <a:ea typeface="標楷體" panose="03000509000000000000" pitchFamily="65" charset="-120"/>
              </a:rPr>
              <a:t>討論不同損失模式下對</a:t>
            </a:r>
            <a:r>
              <a:rPr lang="en-US" altLang="zh-TW" sz="1800" dirty="0">
                <a:solidFill>
                  <a:schemeClr val="bg1"/>
                </a:solidFill>
                <a:latin typeface="標楷體" panose="03000509000000000000" pitchFamily="65" charset="-120"/>
                <a:ea typeface="標楷體" panose="03000509000000000000" pitchFamily="65" charset="-120"/>
              </a:rPr>
              <a:t>CUT</a:t>
            </a:r>
            <a:r>
              <a:rPr lang="zh-TW" altLang="en-US" sz="1800" dirty="0">
                <a:solidFill>
                  <a:schemeClr val="bg1"/>
                </a:solidFill>
                <a:latin typeface="標楷體" panose="03000509000000000000" pitchFamily="65" charset="-120"/>
                <a:ea typeface="標楷體" panose="03000509000000000000" pitchFamily="65" charset="-120"/>
              </a:rPr>
              <a:t>模型帶來的作用</a:t>
            </a:r>
          </a:p>
        </p:txBody>
      </p:sp>
    </p:spTree>
    <p:extLst>
      <p:ext uri="{BB962C8B-B14F-4D97-AF65-F5344CB8AC3E}">
        <p14:creationId xmlns:p14="http://schemas.microsoft.com/office/powerpoint/2010/main" val="35078152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4" name="文字方塊 3">
            <a:extLst>
              <a:ext uri="{FF2B5EF4-FFF2-40B4-BE49-F238E27FC236}">
                <a16:creationId xmlns:a16="http://schemas.microsoft.com/office/drawing/2014/main" id="{22E70B3F-1176-E575-CDC4-BA4FE1B0F41F}"/>
              </a:ext>
            </a:extLst>
          </p:cNvPr>
          <p:cNvSpPr txBox="1"/>
          <p:nvPr/>
        </p:nvSpPr>
        <p:spPr>
          <a:xfrm>
            <a:off x="1908486" y="141645"/>
            <a:ext cx="5327028" cy="400110"/>
          </a:xfrm>
          <a:prstGeom prst="rect">
            <a:avLst/>
          </a:prstGeom>
          <a:noFill/>
        </p:spPr>
        <p:txBody>
          <a:bodyPr wrap="square" rtlCol="0">
            <a:spAutoFit/>
          </a:bodyPr>
          <a:lstStyle/>
          <a:p>
            <a:pPr algn="ctr"/>
            <a:r>
              <a:rPr lang="zh-TW" altLang="en-US" sz="2000" dirty="0">
                <a:solidFill>
                  <a:schemeClr val="bg1"/>
                </a:solidFill>
                <a:latin typeface="標楷體" panose="03000509000000000000" pitchFamily="65" charset="-120"/>
                <a:ea typeface="標楷體" panose="03000509000000000000" pitchFamily="65" charset="-120"/>
              </a:rPr>
              <a:t>改變五</a:t>
            </a:r>
            <a:r>
              <a:rPr lang="en-US" altLang="zh-TW" sz="2000" dirty="0">
                <a:solidFill>
                  <a:schemeClr val="bg1"/>
                </a:solidFill>
                <a:latin typeface="標楷體" panose="03000509000000000000" pitchFamily="65" charset="-120"/>
                <a:ea typeface="標楷體" panose="03000509000000000000" pitchFamily="65" charset="-120"/>
              </a:rPr>
              <a:t>:</a:t>
            </a:r>
            <a:r>
              <a:rPr lang="zh-TW" altLang="en-US" sz="2000" dirty="0">
                <a:solidFill>
                  <a:schemeClr val="bg1"/>
                </a:solidFill>
                <a:latin typeface="標楷體" panose="03000509000000000000" pitchFamily="65" charset="-120"/>
                <a:ea typeface="標楷體" panose="03000509000000000000" pitchFamily="65" charset="-120"/>
              </a:rPr>
              <a:t>是否採用</a:t>
            </a:r>
            <a:r>
              <a:rPr lang="en-US" altLang="zh-TW" sz="2000" dirty="0">
                <a:solidFill>
                  <a:schemeClr val="bg1"/>
                </a:solidFill>
                <a:latin typeface="標楷體" panose="03000509000000000000" pitchFamily="65" charset="-120"/>
                <a:ea typeface="標楷體" panose="03000509000000000000" pitchFamily="65" charset="-120"/>
              </a:rPr>
              <a:t>Identity Loss</a:t>
            </a:r>
            <a:endParaRPr lang="zh-TW" altLang="en-US" sz="2000" dirty="0">
              <a:solidFill>
                <a:schemeClr val="bg1"/>
              </a:solidFill>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4959211-3E8E-402B-607A-0244768951F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3091"/>
          <a:stretch/>
        </p:blipFill>
        <p:spPr bwMode="auto">
          <a:xfrm>
            <a:off x="850993" y="2340609"/>
            <a:ext cx="7442014" cy="764900"/>
          </a:xfrm>
          <a:prstGeom prst="rect">
            <a:avLst/>
          </a:prstGeom>
          <a:noFill/>
          <a:ln>
            <a:solidFill>
              <a:schemeClr val="tx1"/>
            </a:solidFill>
          </a:ln>
          <a:extLst>
            <a:ext uri="{53640926-AAD7-44D8-BBD7-CCE9431645EC}">
              <a14:shadowObscured xmlns:a14="http://schemas.microsoft.com/office/drawing/2010/main"/>
            </a:ext>
          </a:extLst>
        </p:spPr>
      </p:pic>
      <p:sp>
        <p:nvSpPr>
          <p:cNvPr id="6" name="文字方塊 5">
            <a:extLst>
              <a:ext uri="{FF2B5EF4-FFF2-40B4-BE49-F238E27FC236}">
                <a16:creationId xmlns:a16="http://schemas.microsoft.com/office/drawing/2014/main" id="{EA5C6F34-B69D-926B-63AE-17991B352E48}"/>
              </a:ext>
            </a:extLst>
          </p:cNvPr>
          <p:cNvSpPr txBox="1"/>
          <p:nvPr/>
        </p:nvSpPr>
        <p:spPr>
          <a:xfrm>
            <a:off x="850993" y="1390490"/>
            <a:ext cx="7292343" cy="646331"/>
          </a:xfrm>
          <a:prstGeom prst="rect">
            <a:avLst/>
          </a:prstGeom>
          <a:noFill/>
        </p:spPr>
        <p:txBody>
          <a:bodyPr wrap="square" rtlCol="0">
            <a:spAutoFit/>
          </a:bodyPr>
          <a:lstStyle/>
          <a:p>
            <a:r>
              <a:rPr lang="en-US" altLang="zh-TW" sz="1800" dirty="0">
                <a:solidFill>
                  <a:schemeClr val="bg1"/>
                </a:solidFill>
                <a:latin typeface="標楷體" panose="03000509000000000000" pitchFamily="65" charset="-120"/>
                <a:ea typeface="標楷體" panose="03000509000000000000" pitchFamily="65" charset="-120"/>
              </a:rPr>
              <a:t>CUT</a:t>
            </a:r>
            <a:r>
              <a:rPr lang="zh-TW" altLang="en-US" sz="1800" dirty="0">
                <a:solidFill>
                  <a:schemeClr val="bg1"/>
                </a:solidFill>
                <a:latin typeface="標楷體" panose="03000509000000000000" pitchFamily="65" charset="-120"/>
                <a:ea typeface="標楷體" panose="03000509000000000000" pitchFamily="65" charset="-120"/>
              </a:rPr>
              <a:t>模型的總損失公式可以寫成以下的數學形式，其中</a:t>
            </a:r>
            <a:r>
              <a:rPr lang="en-US" altLang="zh-TW" sz="1800" dirty="0" err="1">
                <a:solidFill>
                  <a:schemeClr val="bg1"/>
                </a:solidFill>
                <a:latin typeface="標楷體" panose="03000509000000000000" pitchFamily="65" charset="-120"/>
                <a:ea typeface="標楷體" panose="03000509000000000000" pitchFamily="65" charset="-120"/>
              </a:rPr>
              <a:t>λx</a:t>
            </a:r>
            <a:r>
              <a:rPr lang="zh-TW" altLang="en-US" sz="1800" dirty="0">
                <a:solidFill>
                  <a:schemeClr val="bg1"/>
                </a:solidFill>
                <a:latin typeface="標楷體" panose="03000509000000000000" pitchFamily="65" charset="-120"/>
                <a:ea typeface="標楷體" panose="03000509000000000000" pitchFamily="65" charset="-120"/>
              </a:rPr>
              <a:t>與</a:t>
            </a:r>
            <a:r>
              <a:rPr lang="en-US" altLang="zh-TW" sz="1800" dirty="0" err="1">
                <a:solidFill>
                  <a:schemeClr val="bg1"/>
                </a:solidFill>
                <a:latin typeface="標楷體" panose="03000509000000000000" pitchFamily="65" charset="-120"/>
                <a:ea typeface="標楷體" panose="03000509000000000000" pitchFamily="65" charset="-120"/>
              </a:rPr>
              <a:t>λy</a:t>
            </a:r>
            <a:r>
              <a:rPr lang="zh-TW" altLang="en-US" sz="1800" dirty="0">
                <a:solidFill>
                  <a:schemeClr val="bg1"/>
                </a:solidFill>
                <a:latin typeface="標楷體" panose="03000509000000000000" pitchFamily="65" charset="-120"/>
                <a:ea typeface="標楷體" panose="03000509000000000000" pitchFamily="65" charset="-120"/>
              </a:rPr>
              <a:t>為控制兩者比重的係數，</a:t>
            </a:r>
            <a:r>
              <a:rPr lang="en-US" altLang="zh-TW" sz="1800" dirty="0" err="1">
                <a:solidFill>
                  <a:schemeClr val="bg1"/>
                </a:solidFill>
                <a:latin typeface="標楷體" panose="03000509000000000000" pitchFamily="65" charset="-120"/>
                <a:ea typeface="標楷體" panose="03000509000000000000" pitchFamily="65" charset="-120"/>
              </a:rPr>
              <a:t>λy</a:t>
            </a:r>
            <a:r>
              <a:rPr lang="zh-TW" altLang="en-US" sz="1800" dirty="0">
                <a:solidFill>
                  <a:schemeClr val="bg1"/>
                </a:solidFill>
                <a:latin typeface="標楷體" panose="03000509000000000000" pitchFamily="65" charset="-120"/>
                <a:ea typeface="標楷體" panose="03000509000000000000" pitchFamily="65" charset="-120"/>
              </a:rPr>
              <a:t>同時也代表著</a:t>
            </a:r>
            <a:r>
              <a:rPr lang="en-US" altLang="zh-TW" sz="1800" dirty="0">
                <a:solidFill>
                  <a:schemeClr val="bg1"/>
                </a:solidFill>
                <a:latin typeface="標楷體" panose="03000509000000000000" pitchFamily="65" charset="-120"/>
                <a:ea typeface="標楷體" panose="03000509000000000000" pitchFamily="65" charset="-120"/>
              </a:rPr>
              <a:t>Identity Loss</a:t>
            </a:r>
            <a:r>
              <a:rPr lang="zh-TW" altLang="en-US" sz="1800" dirty="0">
                <a:solidFill>
                  <a:schemeClr val="bg1"/>
                </a:solidFill>
                <a:latin typeface="標楷體" panose="03000509000000000000" pitchFamily="65" charset="-120"/>
                <a:ea typeface="標楷體" panose="03000509000000000000" pitchFamily="65" charset="-120"/>
              </a:rPr>
              <a:t>。</a:t>
            </a:r>
          </a:p>
        </p:txBody>
      </p:sp>
    </p:spTree>
    <p:extLst>
      <p:ext uri="{BB962C8B-B14F-4D97-AF65-F5344CB8AC3E}">
        <p14:creationId xmlns:p14="http://schemas.microsoft.com/office/powerpoint/2010/main" val="39893881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11"/>
        <p:cNvGrpSpPr/>
        <p:nvPr/>
      </p:nvGrpSpPr>
      <p:grpSpPr>
        <a:xfrm>
          <a:off x="0" y="0"/>
          <a:ext cx="0" cy="0"/>
          <a:chOff x="0" y="0"/>
          <a:chExt cx="0" cy="0"/>
        </a:xfrm>
      </p:grpSpPr>
      <p:sp>
        <p:nvSpPr>
          <p:cNvPr id="3412" name="Google Shape;3412;p34"/>
          <p:cNvSpPr txBox="1">
            <a:spLocks noGrp="1"/>
          </p:cNvSpPr>
          <p:nvPr>
            <p:ph type="subTitle" idx="1"/>
          </p:nvPr>
        </p:nvSpPr>
        <p:spPr>
          <a:xfrm>
            <a:off x="2649124" y="4275685"/>
            <a:ext cx="3845700" cy="33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TW" sz="2800" dirty="0">
                <a:latin typeface="Damion" panose="02020500000000000000" charset="0"/>
              </a:rPr>
              <a:t>Results &amp; Discussion</a:t>
            </a:r>
            <a:endParaRPr sz="2800" dirty="0">
              <a:latin typeface="Damion" panose="02020500000000000000" charset="0"/>
            </a:endParaRPr>
          </a:p>
        </p:txBody>
      </p:sp>
      <p:sp>
        <p:nvSpPr>
          <p:cNvPr id="3414" name="Google Shape;3414;p34"/>
          <p:cNvSpPr txBox="1">
            <a:spLocks noGrp="1"/>
          </p:cNvSpPr>
          <p:nvPr>
            <p:ph type="title" idx="2"/>
          </p:nvPr>
        </p:nvSpPr>
        <p:spPr>
          <a:xfrm>
            <a:off x="3852850" y="24194"/>
            <a:ext cx="1441200" cy="127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 name="Google Shape;3364;p29">
            <a:extLst>
              <a:ext uri="{FF2B5EF4-FFF2-40B4-BE49-F238E27FC236}">
                <a16:creationId xmlns:a16="http://schemas.microsoft.com/office/drawing/2014/main" id="{6B9C1D4D-A520-D8A6-9D09-9E8EB062EE8B}"/>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62125949-7FAB-3EF1-3FD1-CA362E1CE659}"/>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6" name="Google Shape;3489;p41">
            <a:extLst>
              <a:ext uri="{FF2B5EF4-FFF2-40B4-BE49-F238E27FC236}">
                <a16:creationId xmlns:a16="http://schemas.microsoft.com/office/drawing/2014/main" id="{6FE16EA2-17E5-1AC1-BAEF-87DBB5A72DD0}"/>
              </a:ext>
            </a:extLst>
          </p:cNvPr>
          <p:cNvSpPr txBox="1"/>
          <p:nvPr/>
        </p:nvSpPr>
        <p:spPr>
          <a:xfrm>
            <a:off x="2218073" y="1449442"/>
            <a:ext cx="4707803" cy="396900"/>
          </a:xfrm>
          <a:prstGeom prst="rect">
            <a:avLst/>
          </a:prstGeom>
          <a:noFill/>
          <a:ln>
            <a:noFill/>
          </a:ln>
          <a:effectLst>
            <a:outerShdw blurRad="285750" algn="bl" rotWithShape="0">
              <a:schemeClr val="accent3"/>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zh-TW" altLang="en-US" sz="5000" dirty="0">
                <a:solidFill>
                  <a:schemeClr val="accent4"/>
                </a:solidFill>
                <a:latin typeface="Damion"/>
                <a:sym typeface="Damion"/>
              </a:rPr>
              <a:t>研究結果</a:t>
            </a:r>
            <a:r>
              <a:rPr lang="en-US" altLang="zh-TW" sz="5000" dirty="0">
                <a:solidFill>
                  <a:schemeClr val="accent4"/>
                </a:solidFill>
                <a:latin typeface="Damion"/>
                <a:sym typeface="Damion"/>
              </a:rPr>
              <a:t>&amp;</a:t>
            </a:r>
            <a:r>
              <a:rPr lang="zh-TW" altLang="en-US" sz="5000" dirty="0">
                <a:solidFill>
                  <a:schemeClr val="accent4"/>
                </a:solidFill>
                <a:latin typeface="Damion"/>
                <a:sym typeface="Damion"/>
              </a:rPr>
              <a:t>討論</a:t>
            </a:r>
            <a:endParaRPr sz="5000" dirty="0">
              <a:solidFill>
                <a:schemeClr val="accent4"/>
              </a:solidFill>
              <a:latin typeface="Damion"/>
              <a:sym typeface="Damion"/>
            </a:endParaRPr>
          </a:p>
        </p:txBody>
      </p:sp>
      <p:grpSp>
        <p:nvGrpSpPr>
          <p:cNvPr id="4" name="Google Shape;13615;p71">
            <a:extLst>
              <a:ext uri="{FF2B5EF4-FFF2-40B4-BE49-F238E27FC236}">
                <a16:creationId xmlns:a16="http://schemas.microsoft.com/office/drawing/2014/main" id="{2DA360E7-79F9-855F-0D8D-A0000860C6C5}"/>
              </a:ext>
            </a:extLst>
          </p:cNvPr>
          <p:cNvGrpSpPr/>
          <p:nvPr/>
        </p:nvGrpSpPr>
        <p:grpSpPr>
          <a:xfrm>
            <a:off x="3775063" y="2448775"/>
            <a:ext cx="1593873" cy="1401360"/>
            <a:chOff x="-45664625" y="2352225"/>
            <a:chExt cx="300125" cy="263875"/>
          </a:xfrm>
        </p:grpSpPr>
        <p:sp>
          <p:nvSpPr>
            <p:cNvPr id="5" name="Google Shape;13616;p71">
              <a:extLst>
                <a:ext uri="{FF2B5EF4-FFF2-40B4-BE49-F238E27FC236}">
                  <a16:creationId xmlns:a16="http://schemas.microsoft.com/office/drawing/2014/main" id="{46A45563-5795-3B39-736C-6813E7F9E1E0}"/>
                </a:ext>
              </a:extLst>
            </p:cNvPr>
            <p:cNvSpPr/>
            <p:nvPr/>
          </p:nvSpPr>
          <p:spPr>
            <a:xfrm>
              <a:off x="-45664625" y="2352225"/>
              <a:ext cx="300125" cy="263875"/>
            </a:xfrm>
            <a:custGeom>
              <a:avLst/>
              <a:gdLst/>
              <a:ahLst/>
              <a:cxnLst/>
              <a:rect l="l" t="t" r="r" b="b"/>
              <a:pathLst>
                <a:path w="12005" h="10555" extrusionOk="0">
                  <a:moveTo>
                    <a:pt x="10965" y="694"/>
                  </a:moveTo>
                  <a:cubicBezTo>
                    <a:pt x="11154" y="694"/>
                    <a:pt x="11311" y="851"/>
                    <a:pt x="11311" y="1072"/>
                  </a:cubicBezTo>
                  <a:lnTo>
                    <a:pt x="11311" y="2836"/>
                  </a:lnTo>
                  <a:lnTo>
                    <a:pt x="726" y="2836"/>
                  </a:lnTo>
                  <a:lnTo>
                    <a:pt x="726" y="1072"/>
                  </a:lnTo>
                  <a:cubicBezTo>
                    <a:pt x="694" y="851"/>
                    <a:pt x="852" y="694"/>
                    <a:pt x="1072" y="694"/>
                  </a:cubicBezTo>
                  <a:close/>
                  <a:moveTo>
                    <a:pt x="11311" y="3498"/>
                  </a:moveTo>
                  <a:lnTo>
                    <a:pt x="11311" y="9484"/>
                  </a:lnTo>
                  <a:cubicBezTo>
                    <a:pt x="11311" y="9673"/>
                    <a:pt x="11154" y="9830"/>
                    <a:pt x="10933" y="9830"/>
                  </a:cubicBezTo>
                  <a:lnTo>
                    <a:pt x="1072" y="9830"/>
                  </a:lnTo>
                  <a:cubicBezTo>
                    <a:pt x="852" y="9830"/>
                    <a:pt x="694" y="9673"/>
                    <a:pt x="694" y="9484"/>
                  </a:cubicBezTo>
                  <a:lnTo>
                    <a:pt x="694" y="3498"/>
                  </a:lnTo>
                  <a:close/>
                  <a:moveTo>
                    <a:pt x="1072" y="1"/>
                  </a:moveTo>
                  <a:cubicBezTo>
                    <a:pt x="473" y="1"/>
                    <a:pt x="1" y="473"/>
                    <a:pt x="1" y="1040"/>
                  </a:cubicBezTo>
                  <a:lnTo>
                    <a:pt x="1" y="9484"/>
                  </a:lnTo>
                  <a:cubicBezTo>
                    <a:pt x="1" y="10082"/>
                    <a:pt x="473" y="10555"/>
                    <a:pt x="1072" y="10555"/>
                  </a:cubicBezTo>
                  <a:lnTo>
                    <a:pt x="10933" y="10555"/>
                  </a:lnTo>
                  <a:cubicBezTo>
                    <a:pt x="11532" y="10555"/>
                    <a:pt x="12004" y="10082"/>
                    <a:pt x="12004" y="9484"/>
                  </a:cubicBezTo>
                  <a:lnTo>
                    <a:pt x="12004" y="1040"/>
                  </a:lnTo>
                  <a:cubicBezTo>
                    <a:pt x="11973" y="473"/>
                    <a:pt x="11500"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617;p71">
              <a:extLst>
                <a:ext uri="{FF2B5EF4-FFF2-40B4-BE49-F238E27FC236}">
                  <a16:creationId xmlns:a16="http://schemas.microsoft.com/office/drawing/2014/main" id="{7BA15111-47B5-C2A9-4160-388854814E80}"/>
                </a:ext>
              </a:extLst>
            </p:cNvPr>
            <p:cNvSpPr/>
            <p:nvPr/>
          </p:nvSpPr>
          <p:spPr>
            <a:xfrm>
              <a:off x="-45612625" y="2475100"/>
              <a:ext cx="55150" cy="88225"/>
            </a:xfrm>
            <a:custGeom>
              <a:avLst/>
              <a:gdLst/>
              <a:ahLst/>
              <a:cxnLst/>
              <a:rect l="l" t="t" r="r" b="b"/>
              <a:pathLst>
                <a:path w="2206" h="3529" extrusionOk="0">
                  <a:moveTo>
                    <a:pt x="1808" y="0"/>
                  </a:moveTo>
                  <a:cubicBezTo>
                    <a:pt x="1717" y="0"/>
                    <a:pt x="1623" y="32"/>
                    <a:pt x="1544" y="95"/>
                  </a:cubicBezTo>
                  <a:lnTo>
                    <a:pt x="126" y="1513"/>
                  </a:lnTo>
                  <a:cubicBezTo>
                    <a:pt x="0" y="1607"/>
                    <a:pt x="0" y="1859"/>
                    <a:pt x="126" y="2017"/>
                  </a:cubicBezTo>
                  <a:lnTo>
                    <a:pt x="1544" y="3434"/>
                  </a:lnTo>
                  <a:cubicBezTo>
                    <a:pt x="1607" y="3497"/>
                    <a:pt x="1694" y="3529"/>
                    <a:pt x="1784" y="3529"/>
                  </a:cubicBezTo>
                  <a:cubicBezTo>
                    <a:pt x="1875" y="3529"/>
                    <a:pt x="1969" y="3497"/>
                    <a:pt x="2048" y="3434"/>
                  </a:cubicBezTo>
                  <a:cubicBezTo>
                    <a:pt x="2174" y="3308"/>
                    <a:pt x="2174" y="3088"/>
                    <a:pt x="2048" y="2930"/>
                  </a:cubicBezTo>
                  <a:lnTo>
                    <a:pt x="914" y="1765"/>
                  </a:lnTo>
                  <a:lnTo>
                    <a:pt x="2048" y="631"/>
                  </a:lnTo>
                  <a:cubicBezTo>
                    <a:pt x="2206" y="473"/>
                    <a:pt x="2206" y="252"/>
                    <a:pt x="2048" y="95"/>
                  </a:cubicBezTo>
                  <a:cubicBezTo>
                    <a:pt x="1985" y="32"/>
                    <a:pt x="1898" y="0"/>
                    <a:pt x="18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618;p71">
              <a:extLst>
                <a:ext uri="{FF2B5EF4-FFF2-40B4-BE49-F238E27FC236}">
                  <a16:creationId xmlns:a16="http://schemas.microsoft.com/office/drawing/2014/main" id="{F2BA0BF3-95F5-0D4C-AA5C-AA204EAF7507}"/>
                </a:ext>
              </a:extLst>
            </p:cNvPr>
            <p:cNvSpPr/>
            <p:nvPr/>
          </p:nvSpPr>
          <p:spPr>
            <a:xfrm>
              <a:off x="-45471650" y="2475100"/>
              <a:ext cx="54375" cy="86850"/>
            </a:xfrm>
            <a:custGeom>
              <a:avLst/>
              <a:gdLst/>
              <a:ahLst/>
              <a:cxnLst/>
              <a:rect l="l" t="t" r="r" b="b"/>
              <a:pathLst>
                <a:path w="2175" h="3474" extrusionOk="0">
                  <a:moveTo>
                    <a:pt x="391" y="0"/>
                  </a:moveTo>
                  <a:cubicBezTo>
                    <a:pt x="300" y="0"/>
                    <a:pt x="205" y="32"/>
                    <a:pt x="127" y="95"/>
                  </a:cubicBezTo>
                  <a:cubicBezTo>
                    <a:pt x="1" y="189"/>
                    <a:pt x="1" y="441"/>
                    <a:pt x="127" y="599"/>
                  </a:cubicBezTo>
                  <a:lnTo>
                    <a:pt x="1261" y="1733"/>
                  </a:lnTo>
                  <a:lnTo>
                    <a:pt x="127" y="2867"/>
                  </a:lnTo>
                  <a:cubicBezTo>
                    <a:pt x="1" y="2993"/>
                    <a:pt x="1" y="3245"/>
                    <a:pt x="127" y="3403"/>
                  </a:cubicBezTo>
                  <a:cubicBezTo>
                    <a:pt x="174" y="3450"/>
                    <a:pt x="261" y="3474"/>
                    <a:pt x="355" y="3474"/>
                  </a:cubicBezTo>
                  <a:cubicBezTo>
                    <a:pt x="450" y="3474"/>
                    <a:pt x="552" y="3450"/>
                    <a:pt x="631" y="3403"/>
                  </a:cubicBezTo>
                  <a:lnTo>
                    <a:pt x="2048" y="1985"/>
                  </a:lnTo>
                  <a:cubicBezTo>
                    <a:pt x="2174" y="1859"/>
                    <a:pt x="2174" y="1607"/>
                    <a:pt x="2048" y="1450"/>
                  </a:cubicBezTo>
                  <a:lnTo>
                    <a:pt x="631" y="95"/>
                  </a:lnTo>
                  <a:cubicBezTo>
                    <a:pt x="568" y="32"/>
                    <a:pt x="481" y="0"/>
                    <a:pt x="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619;p71">
              <a:extLst>
                <a:ext uri="{FF2B5EF4-FFF2-40B4-BE49-F238E27FC236}">
                  <a16:creationId xmlns:a16="http://schemas.microsoft.com/office/drawing/2014/main" id="{700A10D1-7F73-CA88-845A-5B666F76306E}"/>
                </a:ext>
              </a:extLst>
            </p:cNvPr>
            <p:cNvSpPr/>
            <p:nvPr/>
          </p:nvSpPr>
          <p:spPr>
            <a:xfrm>
              <a:off x="-45542525" y="2456975"/>
              <a:ext cx="55150" cy="123300"/>
            </a:xfrm>
            <a:custGeom>
              <a:avLst/>
              <a:gdLst/>
              <a:ahLst/>
              <a:cxnLst/>
              <a:rect l="l" t="t" r="r" b="b"/>
              <a:pathLst>
                <a:path w="2206" h="4932" extrusionOk="0">
                  <a:moveTo>
                    <a:pt x="1791" y="0"/>
                  </a:moveTo>
                  <a:cubicBezTo>
                    <a:pt x="1651" y="0"/>
                    <a:pt x="1529" y="108"/>
                    <a:pt x="1481" y="253"/>
                  </a:cubicBezTo>
                  <a:lnTo>
                    <a:pt x="63" y="4474"/>
                  </a:lnTo>
                  <a:cubicBezTo>
                    <a:pt x="0" y="4664"/>
                    <a:pt x="126" y="4853"/>
                    <a:pt x="315" y="4916"/>
                  </a:cubicBezTo>
                  <a:cubicBezTo>
                    <a:pt x="349" y="4927"/>
                    <a:pt x="382" y="4932"/>
                    <a:pt x="415" y="4932"/>
                  </a:cubicBezTo>
                  <a:cubicBezTo>
                    <a:pt x="567" y="4932"/>
                    <a:pt x="704" y="4819"/>
                    <a:pt x="756" y="4664"/>
                  </a:cubicBezTo>
                  <a:lnTo>
                    <a:pt x="2174" y="442"/>
                  </a:lnTo>
                  <a:cubicBezTo>
                    <a:pt x="2206" y="284"/>
                    <a:pt x="2111" y="95"/>
                    <a:pt x="1922" y="32"/>
                  </a:cubicBezTo>
                  <a:cubicBezTo>
                    <a:pt x="1878" y="10"/>
                    <a:pt x="1834" y="0"/>
                    <a:pt x="17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620;p71">
              <a:extLst>
                <a:ext uri="{FF2B5EF4-FFF2-40B4-BE49-F238E27FC236}">
                  <a16:creationId xmlns:a16="http://schemas.microsoft.com/office/drawing/2014/main" id="{7BE9DA46-FE87-5751-3D03-5C8FBD7D7F86}"/>
                </a:ext>
              </a:extLst>
            </p:cNvPr>
            <p:cNvSpPr/>
            <p:nvPr/>
          </p:nvSpPr>
          <p:spPr>
            <a:xfrm>
              <a:off x="-45541750" y="2386100"/>
              <a:ext cx="35475" cy="18125"/>
            </a:xfrm>
            <a:custGeom>
              <a:avLst/>
              <a:gdLst/>
              <a:ahLst/>
              <a:cxnLst/>
              <a:rect l="l" t="t" r="r" b="b"/>
              <a:pathLst>
                <a:path w="1419" h="725" extrusionOk="0">
                  <a:moveTo>
                    <a:pt x="347" y="0"/>
                  </a:moveTo>
                  <a:cubicBezTo>
                    <a:pt x="158" y="0"/>
                    <a:pt x="1" y="189"/>
                    <a:pt x="1" y="378"/>
                  </a:cubicBezTo>
                  <a:cubicBezTo>
                    <a:pt x="32" y="567"/>
                    <a:pt x="221" y="725"/>
                    <a:pt x="347" y="725"/>
                  </a:cubicBezTo>
                  <a:lnTo>
                    <a:pt x="1072" y="725"/>
                  </a:lnTo>
                  <a:cubicBezTo>
                    <a:pt x="1261" y="725"/>
                    <a:pt x="1418" y="567"/>
                    <a:pt x="1418" y="378"/>
                  </a:cubicBezTo>
                  <a:cubicBezTo>
                    <a:pt x="1418" y="189"/>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621;p71">
              <a:extLst>
                <a:ext uri="{FF2B5EF4-FFF2-40B4-BE49-F238E27FC236}">
                  <a16:creationId xmlns:a16="http://schemas.microsoft.com/office/drawing/2014/main" id="{C903642E-F1B5-B911-5218-960DC5C9CDD1}"/>
                </a:ext>
              </a:extLst>
            </p:cNvPr>
            <p:cNvSpPr/>
            <p:nvPr/>
          </p:nvSpPr>
          <p:spPr>
            <a:xfrm>
              <a:off x="-45488175" y="2386100"/>
              <a:ext cx="35450" cy="18125"/>
            </a:xfrm>
            <a:custGeom>
              <a:avLst/>
              <a:gdLst/>
              <a:ahLst/>
              <a:cxnLst/>
              <a:rect l="l" t="t" r="r" b="b"/>
              <a:pathLst>
                <a:path w="1418" h="725" extrusionOk="0">
                  <a:moveTo>
                    <a:pt x="347" y="0"/>
                  </a:moveTo>
                  <a:cubicBezTo>
                    <a:pt x="158" y="0"/>
                    <a:pt x="0" y="189"/>
                    <a:pt x="0" y="378"/>
                  </a:cubicBezTo>
                  <a:cubicBezTo>
                    <a:pt x="0" y="567"/>
                    <a:pt x="158" y="725"/>
                    <a:pt x="347" y="725"/>
                  </a:cubicBezTo>
                  <a:lnTo>
                    <a:pt x="1040" y="725"/>
                  </a:lnTo>
                  <a:cubicBezTo>
                    <a:pt x="1260" y="725"/>
                    <a:pt x="1418" y="567"/>
                    <a:pt x="1418" y="378"/>
                  </a:cubicBezTo>
                  <a:cubicBezTo>
                    <a:pt x="1418" y="189"/>
                    <a:pt x="1260"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622;p71">
              <a:extLst>
                <a:ext uri="{FF2B5EF4-FFF2-40B4-BE49-F238E27FC236}">
                  <a16:creationId xmlns:a16="http://schemas.microsoft.com/office/drawing/2014/main" id="{1773CF60-D270-AE06-9CF9-CD09BCD886BC}"/>
                </a:ext>
              </a:extLst>
            </p:cNvPr>
            <p:cNvSpPr/>
            <p:nvPr/>
          </p:nvSpPr>
          <p:spPr>
            <a:xfrm>
              <a:off x="-45436200" y="2386100"/>
              <a:ext cx="35450" cy="18125"/>
            </a:xfrm>
            <a:custGeom>
              <a:avLst/>
              <a:gdLst/>
              <a:ahLst/>
              <a:cxnLst/>
              <a:rect l="l" t="t" r="r" b="b"/>
              <a:pathLst>
                <a:path w="1418" h="725" extrusionOk="0">
                  <a:moveTo>
                    <a:pt x="347" y="0"/>
                  </a:moveTo>
                  <a:cubicBezTo>
                    <a:pt x="158" y="0"/>
                    <a:pt x="0" y="189"/>
                    <a:pt x="0" y="378"/>
                  </a:cubicBezTo>
                  <a:cubicBezTo>
                    <a:pt x="32" y="567"/>
                    <a:pt x="189" y="725"/>
                    <a:pt x="347" y="725"/>
                  </a:cubicBezTo>
                  <a:lnTo>
                    <a:pt x="1072" y="725"/>
                  </a:lnTo>
                  <a:cubicBezTo>
                    <a:pt x="1261" y="725"/>
                    <a:pt x="1418" y="567"/>
                    <a:pt x="1418" y="378"/>
                  </a:cubicBezTo>
                  <a:cubicBezTo>
                    <a:pt x="1418" y="189"/>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16538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4" name="文字方塊 3">
            <a:extLst>
              <a:ext uri="{FF2B5EF4-FFF2-40B4-BE49-F238E27FC236}">
                <a16:creationId xmlns:a16="http://schemas.microsoft.com/office/drawing/2014/main" id="{22E70B3F-1176-E575-CDC4-BA4FE1B0F41F}"/>
              </a:ext>
            </a:extLst>
          </p:cNvPr>
          <p:cNvSpPr txBox="1"/>
          <p:nvPr/>
        </p:nvSpPr>
        <p:spPr>
          <a:xfrm>
            <a:off x="1908486" y="141645"/>
            <a:ext cx="5327028" cy="400110"/>
          </a:xfrm>
          <a:prstGeom prst="rect">
            <a:avLst/>
          </a:prstGeom>
          <a:noFill/>
        </p:spPr>
        <p:txBody>
          <a:bodyPr wrap="square" rtlCol="0">
            <a:spAutoFit/>
          </a:bodyPr>
          <a:lstStyle/>
          <a:p>
            <a:pPr algn="ctr"/>
            <a:r>
              <a:rPr lang="zh-TW" altLang="en-US" sz="2000" dirty="0">
                <a:solidFill>
                  <a:schemeClr val="bg1"/>
                </a:solidFill>
                <a:latin typeface="標楷體" panose="03000509000000000000" pitchFamily="65" charset="-120"/>
                <a:ea typeface="標楷體" panose="03000509000000000000" pitchFamily="65" charset="-120"/>
              </a:rPr>
              <a:t>一、預設模型上色成效的評估</a:t>
            </a:r>
          </a:p>
        </p:txBody>
      </p:sp>
      <p:grpSp>
        <p:nvGrpSpPr>
          <p:cNvPr id="28" name="群組 27">
            <a:extLst>
              <a:ext uri="{FF2B5EF4-FFF2-40B4-BE49-F238E27FC236}">
                <a16:creationId xmlns:a16="http://schemas.microsoft.com/office/drawing/2014/main" id="{454FB933-42E8-AC1C-355B-D04E46A2C5BA}"/>
              </a:ext>
            </a:extLst>
          </p:cNvPr>
          <p:cNvGrpSpPr/>
          <p:nvPr/>
        </p:nvGrpSpPr>
        <p:grpSpPr>
          <a:xfrm>
            <a:off x="1347773" y="749837"/>
            <a:ext cx="2437402" cy="3830129"/>
            <a:chOff x="3330082" y="707651"/>
            <a:chExt cx="2695234" cy="4235286"/>
          </a:xfrm>
        </p:grpSpPr>
        <p:grpSp>
          <p:nvGrpSpPr>
            <p:cNvPr id="21" name="群組 20">
              <a:extLst>
                <a:ext uri="{FF2B5EF4-FFF2-40B4-BE49-F238E27FC236}">
                  <a16:creationId xmlns:a16="http://schemas.microsoft.com/office/drawing/2014/main" id="{64632CE4-6C46-0643-76F4-132CC5AE5504}"/>
                </a:ext>
              </a:extLst>
            </p:cNvPr>
            <p:cNvGrpSpPr/>
            <p:nvPr/>
          </p:nvGrpSpPr>
          <p:grpSpPr>
            <a:xfrm>
              <a:off x="3330082" y="707651"/>
              <a:ext cx="2695234" cy="1332230"/>
              <a:chOff x="750785" y="1873791"/>
              <a:chExt cx="2645410" cy="1310640"/>
            </a:xfrm>
          </p:grpSpPr>
          <p:pic>
            <p:nvPicPr>
              <p:cNvPr id="19" name="圖片 18">
                <a:extLst>
                  <a:ext uri="{FF2B5EF4-FFF2-40B4-BE49-F238E27FC236}">
                    <a16:creationId xmlns:a16="http://schemas.microsoft.com/office/drawing/2014/main" id="{12684851-321E-E128-3C67-FA47A6161C76}"/>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50785" y="1873791"/>
                <a:ext cx="1310640" cy="1310640"/>
              </a:xfrm>
              <a:prstGeom prst="rect">
                <a:avLst/>
              </a:prstGeom>
              <a:noFill/>
              <a:ln>
                <a:noFill/>
              </a:ln>
            </p:spPr>
          </p:pic>
          <p:pic>
            <p:nvPicPr>
              <p:cNvPr id="20" name="圖片 19">
                <a:extLst>
                  <a:ext uri="{FF2B5EF4-FFF2-40B4-BE49-F238E27FC236}">
                    <a16:creationId xmlns:a16="http://schemas.microsoft.com/office/drawing/2014/main" id="{25FABC0D-0BF0-94D9-07AB-62AC6A05E2EA}"/>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061425" y="1873791"/>
                <a:ext cx="1334770" cy="1310640"/>
              </a:xfrm>
              <a:prstGeom prst="rect">
                <a:avLst/>
              </a:prstGeom>
              <a:noFill/>
              <a:ln>
                <a:noFill/>
              </a:ln>
            </p:spPr>
          </p:pic>
        </p:grpSp>
        <p:grpSp>
          <p:nvGrpSpPr>
            <p:cNvPr id="24" name="群組 23">
              <a:extLst>
                <a:ext uri="{FF2B5EF4-FFF2-40B4-BE49-F238E27FC236}">
                  <a16:creationId xmlns:a16="http://schemas.microsoft.com/office/drawing/2014/main" id="{4AE6068E-0B8F-1598-6863-9DF53C99194F}"/>
                </a:ext>
              </a:extLst>
            </p:cNvPr>
            <p:cNvGrpSpPr/>
            <p:nvPr/>
          </p:nvGrpSpPr>
          <p:grpSpPr>
            <a:xfrm>
              <a:off x="3330082" y="2130482"/>
              <a:ext cx="2695234" cy="1353362"/>
              <a:chOff x="3904615" y="1904365"/>
              <a:chExt cx="2680970" cy="1346200"/>
            </a:xfrm>
          </p:grpSpPr>
          <p:pic>
            <p:nvPicPr>
              <p:cNvPr id="22" name="圖片 21">
                <a:extLst>
                  <a:ext uri="{FF2B5EF4-FFF2-40B4-BE49-F238E27FC236}">
                    <a16:creationId xmlns:a16="http://schemas.microsoft.com/office/drawing/2014/main" id="{BBCD02F1-A52A-4015-90FA-8BEEFE030A47}"/>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3904615" y="1904365"/>
                <a:ext cx="1334770" cy="1334770"/>
              </a:xfrm>
              <a:prstGeom prst="rect">
                <a:avLst/>
              </a:prstGeom>
              <a:noFill/>
              <a:ln>
                <a:noFill/>
              </a:ln>
            </p:spPr>
          </p:pic>
          <p:pic>
            <p:nvPicPr>
              <p:cNvPr id="23" name="圖片 22">
                <a:extLst>
                  <a:ext uri="{FF2B5EF4-FFF2-40B4-BE49-F238E27FC236}">
                    <a16:creationId xmlns:a16="http://schemas.microsoft.com/office/drawing/2014/main" id="{C20C0C20-DC58-C6CF-4F4E-21DB0140F6A9}"/>
                  </a:ext>
                </a:extLst>
              </p:cNvPr>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5239385" y="1904365"/>
                <a:ext cx="1346200" cy="1346200"/>
              </a:xfrm>
              <a:prstGeom prst="rect">
                <a:avLst/>
              </a:prstGeom>
              <a:noFill/>
              <a:ln>
                <a:noFill/>
              </a:ln>
            </p:spPr>
          </p:pic>
        </p:grpSp>
        <p:grpSp>
          <p:nvGrpSpPr>
            <p:cNvPr id="27" name="群組 26">
              <a:extLst>
                <a:ext uri="{FF2B5EF4-FFF2-40B4-BE49-F238E27FC236}">
                  <a16:creationId xmlns:a16="http://schemas.microsoft.com/office/drawing/2014/main" id="{CDDF1765-DB27-CAFD-53DB-1F89CB8A9C7F}"/>
                </a:ext>
              </a:extLst>
            </p:cNvPr>
            <p:cNvGrpSpPr/>
            <p:nvPr/>
          </p:nvGrpSpPr>
          <p:grpSpPr>
            <a:xfrm>
              <a:off x="3366571" y="3610707"/>
              <a:ext cx="2658745" cy="1332230"/>
              <a:chOff x="4071030" y="3268345"/>
              <a:chExt cx="2658745" cy="1332230"/>
            </a:xfrm>
          </p:grpSpPr>
          <p:pic>
            <p:nvPicPr>
              <p:cNvPr id="25" name="圖片 24">
                <a:extLst>
                  <a:ext uri="{FF2B5EF4-FFF2-40B4-BE49-F238E27FC236}">
                    <a16:creationId xmlns:a16="http://schemas.microsoft.com/office/drawing/2014/main" id="{8367C66C-6E68-0B5A-1BF3-6EE91E72C684}"/>
                  </a:ext>
                </a:extLst>
              </p:cNvPr>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4071030" y="3268345"/>
                <a:ext cx="1332230" cy="1332230"/>
              </a:xfrm>
              <a:prstGeom prst="rect">
                <a:avLst/>
              </a:prstGeom>
              <a:noFill/>
              <a:ln>
                <a:noFill/>
              </a:ln>
            </p:spPr>
          </p:pic>
          <p:pic>
            <p:nvPicPr>
              <p:cNvPr id="26" name="圖片 25">
                <a:extLst>
                  <a:ext uri="{FF2B5EF4-FFF2-40B4-BE49-F238E27FC236}">
                    <a16:creationId xmlns:a16="http://schemas.microsoft.com/office/drawing/2014/main" id="{FF4762DA-D80D-4678-EC22-79FA8437E682}"/>
                  </a:ext>
                </a:extLst>
              </p:cNvPr>
              <p:cNvPicPr>
                <a:picLocks noChangeAspect="1"/>
              </p:cNvPicPr>
              <p:nvPr/>
            </p:nvPicPr>
            <p:blipFill>
              <a:blip r:embed="rId8">
                <a:extLst>
                  <a:ext uri="{28A0092B-C50C-407E-A947-70E740481C1C}">
                    <a14:useLocalDpi xmlns:a14="http://schemas.microsoft.com/office/drawing/2010/main"/>
                  </a:ext>
                </a:extLst>
              </a:blip>
              <a:srcRect/>
              <a:stretch>
                <a:fillRect/>
              </a:stretch>
            </p:blipFill>
            <p:spPr bwMode="auto">
              <a:xfrm>
                <a:off x="5403260" y="3268345"/>
                <a:ext cx="1326515" cy="1326515"/>
              </a:xfrm>
              <a:prstGeom prst="rect">
                <a:avLst/>
              </a:prstGeom>
              <a:noFill/>
              <a:ln>
                <a:noFill/>
              </a:ln>
            </p:spPr>
          </p:pic>
        </p:grpSp>
      </p:grpSp>
      <p:sp>
        <p:nvSpPr>
          <p:cNvPr id="29" name="文字方塊 28">
            <a:extLst>
              <a:ext uri="{FF2B5EF4-FFF2-40B4-BE49-F238E27FC236}">
                <a16:creationId xmlns:a16="http://schemas.microsoft.com/office/drawing/2014/main" id="{449DDCF4-2B97-5B85-F2BC-F02711DA0AFE}"/>
              </a:ext>
            </a:extLst>
          </p:cNvPr>
          <p:cNvSpPr txBox="1"/>
          <p:nvPr/>
        </p:nvSpPr>
        <p:spPr>
          <a:xfrm>
            <a:off x="4019913" y="957525"/>
            <a:ext cx="1725283" cy="3139321"/>
          </a:xfrm>
          <a:prstGeom prst="rect">
            <a:avLst/>
          </a:prstGeom>
          <a:noFill/>
        </p:spPr>
        <p:txBody>
          <a:bodyPr wrap="square" rtlCol="0">
            <a:spAutoFit/>
          </a:bodyPr>
          <a:lstStyle/>
          <a:p>
            <a:pPr algn="ctr"/>
            <a:r>
              <a:rPr lang="en-US" altLang="zh-TW" sz="1800" dirty="0">
                <a:solidFill>
                  <a:schemeClr val="bg1"/>
                </a:solidFill>
                <a:latin typeface="標楷體" panose="03000509000000000000" pitchFamily="65" charset="-120"/>
                <a:ea typeface="標楷體" panose="03000509000000000000" pitchFamily="65" charset="-120"/>
              </a:rPr>
              <a:t>Pix2pix</a:t>
            </a:r>
          </a:p>
          <a:p>
            <a:pPr algn="ctr"/>
            <a:endParaRPr lang="en-US" altLang="zh-TW" sz="1800" dirty="0">
              <a:solidFill>
                <a:schemeClr val="bg1"/>
              </a:solidFill>
              <a:latin typeface="標楷體" panose="03000509000000000000" pitchFamily="65" charset="-120"/>
              <a:ea typeface="標楷體" panose="03000509000000000000" pitchFamily="65" charset="-120"/>
            </a:endParaRPr>
          </a:p>
          <a:p>
            <a:pPr algn="ctr"/>
            <a:endParaRPr lang="en-US" altLang="zh-TW" sz="1800" dirty="0">
              <a:solidFill>
                <a:schemeClr val="bg1"/>
              </a:solidFill>
              <a:latin typeface="標楷體" panose="03000509000000000000" pitchFamily="65" charset="-120"/>
              <a:ea typeface="標楷體" panose="03000509000000000000" pitchFamily="65" charset="-120"/>
            </a:endParaRPr>
          </a:p>
          <a:p>
            <a:pPr algn="ctr"/>
            <a:endParaRPr lang="en-US" altLang="zh-TW" sz="1800" dirty="0">
              <a:solidFill>
                <a:schemeClr val="bg1"/>
              </a:solidFill>
              <a:latin typeface="標楷體" panose="03000509000000000000" pitchFamily="65" charset="-120"/>
              <a:ea typeface="標楷體" panose="03000509000000000000" pitchFamily="65" charset="-120"/>
            </a:endParaRPr>
          </a:p>
          <a:p>
            <a:pPr algn="ctr"/>
            <a:endParaRPr lang="en-US" altLang="zh-TW" sz="1800" dirty="0">
              <a:solidFill>
                <a:schemeClr val="bg1"/>
              </a:solidFill>
              <a:latin typeface="標楷體" panose="03000509000000000000" pitchFamily="65" charset="-120"/>
              <a:ea typeface="標楷體" panose="03000509000000000000" pitchFamily="65" charset="-120"/>
            </a:endParaRPr>
          </a:p>
          <a:p>
            <a:pPr algn="ctr"/>
            <a:r>
              <a:rPr lang="en-US" altLang="zh-TW" sz="1800" dirty="0" err="1">
                <a:solidFill>
                  <a:schemeClr val="bg1"/>
                </a:solidFill>
                <a:latin typeface="標楷體" panose="03000509000000000000" pitchFamily="65" charset="-120"/>
                <a:ea typeface="標楷體" panose="03000509000000000000" pitchFamily="65" charset="-120"/>
              </a:rPr>
              <a:t>CycleGAN</a:t>
            </a:r>
            <a:endParaRPr lang="en-US" altLang="zh-TW" sz="1800" dirty="0">
              <a:solidFill>
                <a:schemeClr val="bg1"/>
              </a:solidFill>
              <a:latin typeface="標楷體" panose="03000509000000000000" pitchFamily="65" charset="-120"/>
              <a:ea typeface="標楷體" panose="03000509000000000000" pitchFamily="65" charset="-120"/>
            </a:endParaRPr>
          </a:p>
          <a:p>
            <a:pPr algn="ctr"/>
            <a:endParaRPr lang="en-US" altLang="zh-TW" sz="1800" dirty="0">
              <a:solidFill>
                <a:schemeClr val="bg1"/>
              </a:solidFill>
              <a:latin typeface="標楷體" panose="03000509000000000000" pitchFamily="65" charset="-120"/>
              <a:ea typeface="標楷體" panose="03000509000000000000" pitchFamily="65" charset="-120"/>
            </a:endParaRPr>
          </a:p>
          <a:p>
            <a:pPr algn="ctr"/>
            <a:endParaRPr lang="en-US" altLang="zh-TW" sz="1800" dirty="0">
              <a:solidFill>
                <a:schemeClr val="bg1"/>
              </a:solidFill>
              <a:latin typeface="標楷體" panose="03000509000000000000" pitchFamily="65" charset="-120"/>
              <a:ea typeface="標楷體" panose="03000509000000000000" pitchFamily="65" charset="-120"/>
            </a:endParaRPr>
          </a:p>
          <a:p>
            <a:pPr algn="ctr"/>
            <a:endParaRPr lang="en-US" altLang="zh-TW" sz="1800" dirty="0">
              <a:solidFill>
                <a:schemeClr val="bg1"/>
              </a:solidFill>
              <a:latin typeface="標楷體" panose="03000509000000000000" pitchFamily="65" charset="-120"/>
              <a:ea typeface="標楷體" panose="03000509000000000000" pitchFamily="65" charset="-120"/>
            </a:endParaRPr>
          </a:p>
          <a:p>
            <a:pPr algn="ctr"/>
            <a:endParaRPr lang="en-US" altLang="zh-TW" sz="1800" dirty="0">
              <a:solidFill>
                <a:schemeClr val="bg1"/>
              </a:solidFill>
              <a:latin typeface="標楷體" panose="03000509000000000000" pitchFamily="65" charset="-120"/>
              <a:ea typeface="標楷體" panose="03000509000000000000" pitchFamily="65" charset="-120"/>
            </a:endParaRPr>
          </a:p>
          <a:p>
            <a:pPr algn="ctr"/>
            <a:r>
              <a:rPr lang="en-US" altLang="zh-TW" sz="1800" dirty="0">
                <a:solidFill>
                  <a:schemeClr val="bg1"/>
                </a:solidFill>
                <a:latin typeface="標楷體" panose="03000509000000000000" pitchFamily="65" charset="-120"/>
                <a:ea typeface="標楷體" panose="03000509000000000000" pitchFamily="65" charset="-120"/>
              </a:rPr>
              <a:t>CUT</a:t>
            </a:r>
            <a:endParaRPr lang="zh-TW" altLang="en-US" sz="1800" dirty="0">
              <a:solidFill>
                <a:schemeClr val="bg1"/>
              </a:solidFill>
              <a:latin typeface="標楷體" panose="03000509000000000000" pitchFamily="65" charset="-120"/>
              <a:ea typeface="標楷體" panose="03000509000000000000" pitchFamily="65" charset="-120"/>
            </a:endParaRPr>
          </a:p>
        </p:txBody>
      </p:sp>
      <p:sp>
        <p:nvSpPr>
          <p:cNvPr id="30" name="文字方塊 29">
            <a:extLst>
              <a:ext uri="{FF2B5EF4-FFF2-40B4-BE49-F238E27FC236}">
                <a16:creationId xmlns:a16="http://schemas.microsoft.com/office/drawing/2014/main" id="{210CD2BD-B232-7E22-FD1A-87E15C5E5604}"/>
              </a:ext>
            </a:extLst>
          </p:cNvPr>
          <p:cNvSpPr txBox="1"/>
          <p:nvPr/>
        </p:nvSpPr>
        <p:spPr>
          <a:xfrm>
            <a:off x="5745196" y="1302582"/>
            <a:ext cx="2199732" cy="2677656"/>
          </a:xfrm>
          <a:prstGeom prst="rect">
            <a:avLst/>
          </a:prstGeom>
          <a:noFill/>
        </p:spPr>
        <p:txBody>
          <a:bodyPr wrap="square" rtlCol="0">
            <a:spAutoFit/>
          </a:bodyPr>
          <a:lstStyle/>
          <a:p>
            <a:r>
              <a:rPr lang="en-US" altLang="zh-TW" kern="100"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1. </a:t>
            </a:r>
            <a:r>
              <a:rPr lang="en-US" altLang="zh-TW" sz="1400" kern="100"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pix2pix</a:t>
            </a:r>
            <a:r>
              <a:rPr lang="zh-TW" altLang="en-US" sz="1400" kern="100"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對於灰階處理航照的套色效果最好，對於舊航照的著色而</a:t>
            </a:r>
            <a:endParaRPr lang="en-US" altLang="zh-TW" sz="1400" kern="100"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1400" kern="100"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endParaRPr>
          </a:p>
          <a:p>
            <a:r>
              <a:rPr lang="en-US" altLang="zh-TW" sz="1400" kern="100"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2. </a:t>
            </a:r>
            <a:r>
              <a:rPr lang="en-US" altLang="zh-TW" sz="1400" kern="100" dirty="0" err="1">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CycleGAN</a:t>
            </a:r>
            <a:r>
              <a:rPr lang="zh-TW" altLang="en-US" sz="1400" kern="100"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與</a:t>
            </a:r>
            <a:r>
              <a:rPr lang="en-US" altLang="zh-TW" sz="1400" kern="100"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CUT</a:t>
            </a:r>
            <a:r>
              <a:rPr lang="zh-TW" altLang="en-US" sz="1400" kern="100"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的著色成效比較優異，但處理多主體的舊航照</a:t>
            </a:r>
            <a:r>
              <a:rPr lang="en-US" altLang="zh-TW" sz="1400" kern="100"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400" kern="100"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同時具有植被與建築物</a:t>
            </a:r>
            <a:r>
              <a:rPr lang="en-US" altLang="zh-TW" sz="1400" kern="100"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400" kern="100"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時，顏色的分界不夠清晰，而</a:t>
            </a:r>
            <a:r>
              <a:rPr lang="en-US" altLang="zh-TW" sz="1400" kern="100"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pix2pix</a:t>
            </a:r>
            <a:r>
              <a:rPr lang="zh-TW" altLang="en-US" sz="1400" kern="100"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所生成之圖片幾乎沒有除了綠色與淡棕色以外的顏色。</a:t>
            </a:r>
          </a:p>
        </p:txBody>
      </p:sp>
    </p:spTree>
    <p:extLst>
      <p:ext uri="{BB962C8B-B14F-4D97-AF65-F5344CB8AC3E}">
        <p14:creationId xmlns:p14="http://schemas.microsoft.com/office/powerpoint/2010/main" val="4350688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4" name="文字方塊 3">
            <a:extLst>
              <a:ext uri="{FF2B5EF4-FFF2-40B4-BE49-F238E27FC236}">
                <a16:creationId xmlns:a16="http://schemas.microsoft.com/office/drawing/2014/main" id="{22E70B3F-1176-E575-CDC4-BA4FE1B0F41F}"/>
              </a:ext>
            </a:extLst>
          </p:cNvPr>
          <p:cNvSpPr txBox="1"/>
          <p:nvPr/>
        </p:nvSpPr>
        <p:spPr>
          <a:xfrm>
            <a:off x="1908486" y="141645"/>
            <a:ext cx="5327028" cy="400110"/>
          </a:xfrm>
          <a:prstGeom prst="rect">
            <a:avLst/>
          </a:prstGeom>
          <a:noFill/>
        </p:spPr>
        <p:txBody>
          <a:bodyPr wrap="square" rtlCol="0">
            <a:spAutoFit/>
          </a:bodyPr>
          <a:lstStyle/>
          <a:p>
            <a:pPr algn="ctr"/>
            <a:r>
              <a:rPr lang="zh-TW" altLang="en-US" sz="2000" dirty="0">
                <a:solidFill>
                  <a:schemeClr val="bg1"/>
                </a:solidFill>
                <a:latin typeface="標楷體" panose="03000509000000000000" pitchFamily="65" charset="-120"/>
                <a:ea typeface="標楷體" panose="03000509000000000000" pitchFamily="65" charset="-120"/>
              </a:rPr>
              <a:t>二、調整生成器與判別器權重帶來的影響</a:t>
            </a:r>
          </a:p>
        </p:txBody>
      </p:sp>
      <p:pic>
        <p:nvPicPr>
          <p:cNvPr id="1026" name="圖片 68">
            <a:extLst>
              <a:ext uri="{FF2B5EF4-FFF2-40B4-BE49-F238E27FC236}">
                <a16:creationId xmlns:a16="http://schemas.microsoft.com/office/drawing/2014/main" id="{FBDE6873-AF5E-321C-3645-87A7B7D975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029" y="784623"/>
            <a:ext cx="2505434" cy="1882425"/>
          </a:xfrm>
          <a:prstGeom prst="rect">
            <a:avLst/>
          </a:prstGeom>
          <a:noFill/>
          <a:extLst>
            <a:ext uri="{909E8E84-426E-40DD-AFC4-6F175D3DCCD1}">
              <a14:hiddenFill xmlns:a14="http://schemas.microsoft.com/office/drawing/2010/main">
                <a:solidFill>
                  <a:srgbClr val="FFFFFF"/>
                </a:solidFill>
              </a14:hiddenFill>
            </a:ext>
          </a:extLst>
        </p:spPr>
      </p:pic>
      <p:pic>
        <p:nvPicPr>
          <p:cNvPr id="1025" name="圖片 69">
            <a:extLst>
              <a:ext uri="{FF2B5EF4-FFF2-40B4-BE49-F238E27FC236}">
                <a16:creationId xmlns:a16="http://schemas.microsoft.com/office/drawing/2014/main" id="{C51D2C7D-3AEA-2A01-4F01-FBA24099B6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4694" y="784624"/>
            <a:ext cx="2507681" cy="1882424"/>
          </a:xfrm>
          <a:prstGeom prst="rect">
            <a:avLst/>
          </a:prstGeom>
          <a:noFill/>
          <a:extLst>
            <a:ext uri="{909E8E84-426E-40DD-AFC4-6F175D3DCCD1}">
              <a14:hiddenFill xmlns:a14="http://schemas.microsoft.com/office/drawing/2010/main">
                <a:solidFill>
                  <a:srgbClr val="FFFFFF"/>
                </a:solidFill>
              </a14:hiddenFill>
            </a:ext>
          </a:extLst>
        </p:spPr>
      </p:pic>
      <p:pic>
        <p:nvPicPr>
          <p:cNvPr id="7" name="圖片 6">
            <a:extLst>
              <a:ext uri="{FF2B5EF4-FFF2-40B4-BE49-F238E27FC236}">
                <a16:creationId xmlns:a16="http://schemas.microsoft.com/office/drawing/2014/main" id="{3DD125F2-7609-FA6A-2B6D-9FBB923DDEBC}"/>
              </a:ext>
            </a:extLst>
          </p:cNvPr>
          <p:cNvPicPr>
            <a:picLocks noChangeAspect="1"/>
          </p:cNvPicPr>
          <p:nvPr/>
        </p:nvPicPr>
        <p:blipFill>
          <a:blip r:embed="rId5"/>
          <a:stretch>
            <a:fillRect/>
          </a:stretch>
        </p:blipFill>
        <p:spPr>
          <a:xfrm>
            <a:off x="1668265" y="2776261"/>
            <a:ext cx="2818962" cy="1468828"/>
          </a:xfrm>
          <a:prstGeom prst="rect">
            <a:avLst/>
          </a:prstGeom>
        </p:spPr>
      </p:pic>
      <p:pic>
        <p:nvPicPr>
          <p:cNvPr id="9" name="圖片 8">
            <a:extLst>
              <a:ext uri="{FF2B5EF4-FFF2-40B4-BE49-F238E27FC236}">
                <a16:creationId xmlns:a16="http://schemas.microsoft.com/office/drawing/2014/main" id="{F29EA3C0-614F-21CF-CB0C-BE8FA99F683A}"/>
              </a:ext>
            </a:extLst>
          </p:cNvPr>
          <p:cNvPicPr>
            <a:picLocks noChangeAspect="1"/>
          </p:cNvPicPr>
          <p:nvPr/>
        </p:nvPicPr>
        <p:blipFill>
          <a:blip r:embed="rId6"/>
          <a:stretch>
            <a:fillRect/>
          </a:stretch>
        </p:blipFill>
        <p:spPr>
          <a:xfrm>
            <a:off x="4869448" y="2763860"/>
            <a:ext cx="2942224" cy="1493629"/>
          </a:xfrm>
          <a:prstGeom prst="rect">
            <a:avLst/>
          </a:prstGeom>
        </p:spPr>
      </p:pic>
      <p:sp>
        <p:nvSpPr>
          <p:cNvPr id="10" name="文字方塊 9">
            <a:extLst>
              <a:ext uri="{FF2B5EF4-FFF2-40B4-BE49-F238E27FC236}">
                <a16:creationId xmlns:a16="http://schemas.microsoft.com/office/drawing/2014/main" id="{73C6C4DB-596B-63BC-175F-232DC44F652E}"/>
              </a:ext>
            </a:extLst>
          </p:cNvPr>
          <p:cNvSpPr txBox="1"/>
          <p:nvPr/>
        </p:nvSpPr>
        <p:spPr>
          <a:xfrm>
            <a:off x="2769079" y="4354301"/>
            <a:ext cx="3605842" cy="738664"/>
          </a:xfrm>
          <a:prstGeom prst="rect">
            <a:avLst/>
          </a:prstGeom>
          <a:noFill/>
        </p:spPr>
        <p:txBody>
          <a:bodyPr wrap="square" rtlCol="0">
            <a:spAutoFit/>
          </a:bodyPr>
          <a:lstStyle/>
          <a:p>
            <a:pPr algn="ctr"/>
            <a:r>
              <a:rPr lang="zh-TW" altLang="en-US" sz="1400" dirty="0">
                <a:solidFill>
                  <a:schemeClr val="bg1"/>
                </a:solidFill>
                <a:latin typeface="標楷體" panose="03000509000000000000" pitchFamily="65" charset="-120"/>
                <a:ea typeface="標楷體" panose="03000509000000000000" pitchFamily="65" charset="-120"/>
              </a:rPr>
              <a:t>→ 透過增加生成器的</a:t>
            </a:r>
            <a:r>
              <a:rPr lang="en-US" altLang="zh-TW" sz="1400" dirty="0">
                <a:solidFill>
                  <a:schemeClr val="bg1"/>
                </a:solidFill>
                <a:latin typeface="標楷體" panose="03000509000000000000" pitchFamily="65" charset="-120"/>
                <a:ea typeface="標楷體" panose="03000509000000000000" pitchFamily="65" charset="-120"/>
              </a:rPr>
              <a:t>filter</a:t>
            </a:r>
            <a:r>
              <a:rPr lang="zh-TW" altLang="en-US" sz="1400" dirty="0">
                <a:solidFill>
                  <a:schemeClr val="bg1"/>
                </a:solidFill>
                <a:latin typeface="標楷體" panose="03000509000000000000" pitchFamily="65" charset="-120"/>
                <a:ea typeface="標楷體" panose="03000509000000000000" pitchFamily="65" charset="-120"/>
              </a:rPr>
              <a:t>數量，能夠改善訓</a:t>
            </a:r>
            <a:r>
              <a:rPr lang="en-US" altLang="zh-TW" sz="1400" dirty="0">
                <a:solidFill>
                  <a:schemeClr val="bg1"/>
                </a:solidFill>
                <a:latin typeface="標楷體" panose="03000509000000000000" pitchFamily="65" charset="-120"/>
                <a:ea typeface="標楷體" panose="03000509000000000000" pitchFamily="65" charset="-120"/>
              </a:rPr>
              <a:t>pix2pix</a:t>
            </a:r>
            <a:r>
              <a:rPr lang="zh-TW" altLang="en-US" sz="1400" dirty="0">
                <a:solidFill>
                  <a:schemeClr val="bg1"/>
                </a:solidFill>
                <a:latin typeface="標楷體" panose="03000509000000000000" pitchFamily="65" charset="-120"/>
                <a:ea typeface="標楷體" panose="03000509000000000000" pitchFamily="65" charset="-120"/>
              </a:rPr>
              <a:t>、</a:t>
            </a:r>
            <a:r>
              <a:rPr lang="en-US" altLang="zh-TW" sz="1400" dirty="0" err="1">
                <a:solidFill>
                  <a:schemeClr val="bg1"/>
                </a:solidFill>
                <a:latin typeface="標楷體" panose="03000509000000000000" pitchFamily="65" charset="-120"/>
                <a:ea typeface="標楷體" panose="03000509000000000000" pitchFamily="65" charset="-120"/>
              </a:rPr>
              <a:t>CycleGAN</a:t>
            </a:r>
            <a:r>
              <a:rPr lang="zh-TW" altLang="en-US" sz="1400" dirty="0">
                <a:solidFill>
                  <a:schemeClr val="bg1"/>
                </a:solidFill>
                <a:latin typeface="標楷體" panose="03000509000000000000" pitchFamily="65" charset="-120"/>
                <a:ea typeface="標楷體" panose="03000509000000000000" pitchFamily="65" charset="-120"/>
              </a:rPr>
              <a:t>練後期，生成器的對抗損失大幅上升的現象</a:t>
            </a:r>
          </a:p>
        </p:txBody>
      </p:sp>
    </p:spTree>
    <p:extLst>
      <p:ext uri="{BB962C8B-B14F-4D97-AF65-F5344CB8AC3E}">
        <p14:creationId xmlns:p14="http://schemas.microsoft.com/office/powerpoint/2010/main" val="31523767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4" name="文字方塊 3">
            <a:extLst>
              <a:ext uri="{FF2B5EF4-FFF2-40B4-BE49-F238E27FC236}">
                <a16:creationId xmlns:a16="http://schemas.microsoft.com/office/drawing/2014/main" id="{22E70B3F-1176-E575-CDC4-BA4FE1B0F41F}"/>
              </a:ext>
            </a:extLst>
          </p:cNvPr>
          <p:cNvSpPr txBox="1"/>
          <p:nvPr/>
        </p:nvSpPr>
        <p:spPr>
          <a:xfrm>
            <a:off x="1908486" y="141645"/>
            <a:ext cx="5327028" cy="400110"/>
          </a:xfrm>
          <a:prstGeom prst="rect">
            <a:avLst/>
          </a:prstGeom>
          <a:noFill/>
        </p:spPr>
        <p:txBody>
          <a:bodyPr wrap="square" rtlCol="0">
            <a:spAutoFit/>
          </a:bodyPr>
          <a:lstStyle/>
          <a:p>
            <a:pPr algn="ctr"/>
            <a:r>
              <a:rPr lang="zh-TW" altLang="en-US" sz="2000" dirty="0">
                <a:solidFill>
                  <a:schemeClr val="bg1"/>
                </a:solidFill>
                <a:latin typeface="標楷體" panose="03000509000000000000" pitchFamily="65" charset="-120"/>
                <a:ea typeface="標楷體" panose="03000509000000000000" pitchFamily="65" charset="-120"/>
              </a:rPr>
              <a:t>三、改變</a:t>
            </a:r>
            <a:r>
              <a:rPr lang="en-US" altLang="zh-TW" sz="2000" dirty="0">
                <a:solidFill>
                  <a:schemeClr val="bg1"/>
                </a:solidFill>
                <a:latin typeface="標楷體" panose="03000509000000000000" pitchFamily="65" charset="-120"/>
                <a:ea typeface="標楷體" panose="03000509000000000000" pitchFamily="65" charset="-120"/>
              </a:rPr>
              <a:t>pix2pix</a:t>
            </a:r>
            <a:r>
              <a:rPr lang="zh-TW" altLang="en-US" sz="2000" dirty="0">
                <a:solidFill>
                  <a:schemeClr val="bg1"/>
                </a:solidFill>
                <a:latin typeface="標楷體" panose="03000509000000000000" pitchFamily="65" charset="-120"/>
                <a:ea typeface="標楷體" panose="03000509000000000000" pitchFamily="65" charset="-120"/>
              </a:rPr>
              <a:t>生成器架構帶來的影響</a:t>
            </a:r>
          </a:p>
        </p:txBody>
      </p:sp>
      <p:pic>
        <p:nvPicPr>
          <p:cNvPr id="2052" name="圖片 66">
            <a:extLst>
              <a:ext uri="{FF2B5EF4-FFF2-40B4-BE49-F238E27FC236}">
                <a16:creationId xmlns:a16="http://schemas.microsoft.com/office/drawing/2014/main" id="{7D5F363A-0C6C-1DFE-47CA-2FB4EC54B7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6702" y="2330302"/>
            <a:ext cx="1549400" cy="15494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圖片 71">
            <a:extLst>
              <a:ext uri="{FF2B5EF4-FFF2-40B4-BE49-F238E27FC236}">
                <a16:creationId xmlns:a16="http://schemas.microsoft.com/office/drawing/2014/main" id="{299FACD1-73A2-0CE0-D667-CCB17B5B8D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2883" y="2359087"/>
            <a:ext cx="1568450" cy="1568450"/>
          </a:xfrm>
          <a:prstGeom prst="rect">
            <a:avLst/>
          </a:prstGeom>
          <a:noFill/>
          <a:extLst>
            <a:ext uri="{909E8E84-426E-40DD-AFC4-6F175D3DCCD1}">
              <a14:hiddenFill xmlns:a14="http://schemas.microsoft.com/office/drawing/2010/main">
                <a:solidFill>
                  <a:srgbClr val="FFFFFF"/>
                </a:solidFill>
              </a14:hiddenFill>
            </a:ext>
          </a:extLst>
        </p:spPr>
      </p:pic>
      <p:pic>
        <p:nvPicPr>
          <p:cNvPr id="2049" name="圖片 72">
            <a:extLst>
              <a:ext uri="{FF2B5EF4-FFF2-40B4-BE49-F238E27FC236}">
                <a16:creationId xmlns:a16="http://schemas.microsoft.com/office/drawing/2014/main" id="{4D873680-150B-DA2A-957B-9943AE70B6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2883" y="690779"/>
            <a:ext cx="1574800" cy="1574800"/>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736A731A-210F-20B3-4386-97F169BD60A5}"/>
              </a:ext>
            </a:extLst>
          </p:cNvPr>
          <p:cNvSpPr txBox="1"/>
          <p:nvPr/>
        </p:nvSpPr>
        <p:spPr>
          <a:xfrm>
            <a:off x="2298449" y="4015799"/>
            <a:ext cx="4528868" cy="954107"/>
          </a:xfrm>
          <a:prstGeom prst="rect">
            <a:avLst/>
          </a:prstGeom>
          <a:noFill/>
        </p:spPr>
        <p:txBody>
          <a:bodyPr wrap="square" rtlCol="0">
            <a:spAutoFit/>
          </a:bodyPr>
          <a:lstStyle/>
          <a:p>
            <a:r>
              <a:rPr lang="zh-TW" altLang="en-US" dirty="0">
                <a:solidFill>
                  <a:schemeClr val="bg1"/>
                </a:solidFill>
                <a:latin typeface="標楷體" panose="03000509000000000000" pitchFamily="65" charset="-120"/>
                <a:ea typeface="標楷體" panose="03000509000000000000" pitchFamily="65" charset="-120"/>
              </a:rPr>
              <a:t>左側為使用</a:t>
            </a:r>
            <a:r>
              <a:rPr lang="en-US" altLang="zh-TW" dirty="0">
                <a:solidFill>
                  <a:schemeClr val="bg1"/>
                </a:solidFill>
                <a:latin typeface="標楷體" panose="03000509000000000000" pitchFamily="65" charset="-120"/>
                <a:ea typeface="標楷體" panose="03000509000000000000" pitchFamily="65" charset="-120"/>
              </a:rPr>
              <a:t>U-Net</a:t>
            </a:r>
            <a:r>
              <a:rPr lang="zh-TW" altLang="en-US" dirty="0">
                <a:solidFill>
                  <a:schemeClr val="bg1"/>
                </a:solidFill>
                <a:latin typeface="標楷體" panose="03000509000000000000" pitchFamily="65" charset="-120"/>
                <a:ea typeface="標楷體" panose="03000509000000000000" pitchFamily="65" charset="-120"/>
              </a:rPr>
              <a:t>作為生成器架構，右側則使用</a:t>
            </a:r>
            <a:r>
              <a:rPr lang="en-US" altLang="zh-TW" dirty="0" err="1">
                <a:solidFill>
                  <a:schemeClr val="bg1"/>
                </a:solidFill>
                <a:latin typeface="標楷體" panose="03000509000000000000" pitchFamily="65" charset="-120"/>
                <a:ea typeface="標楷體" panose="03000509000000000000" pitchFamily="65" charset="-120"/>
              </a:rPr>
              <a:t>ResNet</a:t>
            </a:r>
            <a:endParaRPr lang="en-US" altLang="zh-TW" dirty="0">
              <a:solidFill>
                <a:schemeClr val="bg1"/>
              </a:solidFill>
              <a:latin typeface="標楷體" panose="03000509000000000000" pitchFamily="65" charset="-120"/>
              <a:ea typeface="標楷體" panose="03000509000000000000" pitchFamily="65" charset="-120"/>
            </a:endParaRPr>
          </a:p>
          <a:p>
            <a:r>
              <a:rPr lang="zh-TW" altLang="en-US" sz="1400" kern="100" dirty="0">
                <a:solidFill>
                  <a:schemeClr val="bg1"/>
                </a:solidFill>
                <a:latin typeface="標楷體" panose="03000509000000000000" pitchFamily="65" charset="-120"/>
                <a:ea typeface="標楷體" panose="03000509000000000000" pitchFamily="65" charset="-120"/>
                <a:cs typeface="Times New Roman" panose="02020603050405020304" pitchFamily="18" charset="0"/>
              </a:rPr>
              <a:t>→ 使用</a:t>
            </a:r>
            <a:r>
              <a:rPr lang="en-US" altLang="zh-TW" sz="1400" kern="100" dirty="0">
                <a:solidFill>
                  <a:schemeClr val="bg1"/>
                </a:solidFill>
                <a:latin typeface="標楷體" panose="03000509000000000000" pitchFamily="65" charset="-120"/>
                <a:ea typeface="標楷體" panose="03000509000000000000" pitchFamily="65" charset="-120"/>
                <a:cs typeface="Times New Roman" panose="02020603050405020304" pitchFamily="18" charset="0"/>
              </a:rPr>
              <a:t>U-Net</a:t>
            </a:r>
            <a:r>
              <a:rPr lang="zh-TW" altLang="en-US" sz="1400" kern="100" dirty="0">
                <a:solidFill>
                  <a:schemeClr val="bg1"/>
                </a:solidFill>
                <a:latin typeface="標楷體" panose="03000509000000000000" pitchFamily="65" charset="-120"/>
                <a:ea typeface="標楷體" panose="03000509000000000000" pitchFamily="65" charset="-120"/>
                <a:cs typeface="Times New Roman" panose="02020603050405020304" pitchFamily="18" charset="0"/>
              </a:rPr>
              <a:t>的模型所生成之圖像具有顏色飽和度低、邊緣模糊、色調單一等缺點，但在將</a:t>
            </a:r>
            <a:r>
              <a:rPr lang="en-US" altLang="zh-TW" sz="1400" kern="100" dirty="0">
                <a:solidFill>
                  <a:schemeClr val="bg1"/>
                </a:solidFill>
                <a:latin typeface="標楷體" panose="03000509000000000000" pitchFamily="65" charset="-120"/>
                <a:ea typeface="標楷體" panose="03000509000000000000" pitchFamily="65" charset="-120"/>
                <a:cs typeface="Times New Roman" panose="02020603050405020304" pitchFamily="18" charset="0"/>
              </a:rPr>
              <a:t>pxi2pix</a:t>
            </a:r>
            <a:r>
              <a:rPr lang="zh-TW" altLang="en-US" sz="1400" kern="100" dirty="0">
                <a:solidFill>
                  <a:schemeClr val="bg1"/>
                </a:solidFill>
                <a:latin typeface="標楷體" panose="03000509000000000000" pitchFamily="65" charset="-120"/>
                <a:ea typeface="標楷體" panose="03000509000000000000" pitchFamily="65" charset="-120"/>
                <a:cs typeface="Times New Roman" panose="02020603050405020304" pitchFamily="18" charset="0"/>
              </a:rPr>
              <a:t>的生成器改為</a:t>
            </a:r>
            <a:r>
              <a:rPr lang="en-US" altLang="zh-TW" sz="1400" kern="100" dirty="0" err="1">
                <a:solidFill>
                  <a:schemeClr val="bg1"/>
                </a:solidFill>
                <a:latin typeface="標楷體" panose="03000509000000000000" pitchFamily="65" charset="-120"/>
                <a:ea typeface="標楷體" panose="03000509000000000000" pitchFamily="65" charset="-120"/>
                <a:cs typeface="Times New Roman" panose="02020603050405020304" pitchFamily="18" charset="0"/>
              </a:rPr>
              <a:t>ResNet</a:t>
            </a:r>
            <a:r>
              <a:rPr lang="zh-TW" altLang="en-US" sz="1400" kern="100" dirty="0">
                <a:solidFill>
                  <a:schemeClr val="bg1"/>
                </a:solidFill>
                <a:latin typeface="標楷體" panose="03000509000000000000" pitchFamily="65" charset="-120"/>
                <a:ea typeface="標楷體" panose="03000509000000000000" pitchFamily="65" charset="-120"/>
                <a:cs typeface="Times New Roman" panose="02020603050405020304" pitchFamily="18" charset="0"/>
              </a:rPr>
              <a:t>後，前述問題均有得到較為顯著的改善。</a:t>
            </a:r>
            <a:endParaRPr lang="en-US" altLang="zh-TW" sz="1400" kern="100" dirty="0">
              <a:solidFill>
                <a:schemeClr val="bg1"/>
              </a:solidFill>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9" name="圖片 74">
            <a:extLst>
              <a:ext uri="{FF2B5EF4-FFF2-40B4-BE49-F238E27FC236}">
                <a16:creationId xmlns:a16="http://schemas.microsoft.com/office/drawing/2014/main" id="{4D57F2BF-5E27-75B4-B853-2AD8565FA3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4002" y="703479"/>
            <a:ext cx="1562100" cy="156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5247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4" name="文字方塊 3">
            <a:extLst>
              <a:ext uri="{FF2B5EF4-FFF2-40B4-BE49-F238E27FC236}">
                <a16:creationId xmlns:a16="http://schemas.microsoft.com/office/drawing/2014/main" id="{22E70B3F-1176-E575-CDC4-BA4FE1B0F41F}"/>
              </a:ext>
            </a:extLst>
          </p:cNvPr>
          <p:cNvSpPr txBox="1"/>
          <p:nvPr/>
        </p:nvSpPr>
        <p:spPr>
          <a:xfrm>
            <a:off x="1908486" y="141645"/>
            <a:ext cx="5327028" cy="400110"/>
          </a:xfrm>
          <a:prstGeom prst="rect">
            <a:avLst/>
          </a:prstGeom>
          <a:noFill/>
        </p:spPr>
        <p:txBody>
          <a:bodyPr wrap="square" rtlCol="0">
            <a:spAutoFit/>
          </a:bodyPr>
          <a:lstStyle/>
          <a:p>
            <a:pPr algn="ctr"/>
            <a:r>
              <a:rPr lang="zh-TW" altLang="en-US" sz="2000" dirty="0">
                <a:solidFill>
                  <a:schemeClr val="bg1"/>
                </a:solidFill>
                <a:latin typeface="標楷體" panose="03000509000000000000" pitchFamily="65" charset="-120"/>
                <a:ea typeface="標楷體" panose="03000509000000000000" pitchFamily="65" charset="-120"/>
              </a:rPr>
              <a:t>四、改變</a:t>
            </a:r>
            <a:r>
              <a:rPr lang="en-US" altLang="zh-TW" sz="2000" dirty="0">
                <a:solidFill>
                  <a:schemeClr val="bg1"/>
                </a:solidFill>
                <a:latin typeface="標楷體" panose="03000509000000000000" pitchFamily="65" charset="-120"/>
                <a:ea typeface="標楷體" panose="03000509000000000000" pitchFamily="65" charset="-120"/>
              </a:rPr>
              <a:t>pix2pix</a:t>
            </a:r>
            <a:r>
              <a:rPr lang="zh-TW" altLang="en-US" sz="2000" dirty="0">
                <a:solidFill>
                  <a:schemeClr val="bg1"/>
                </a:solidFill>
                <a:latin typeface="標楷體" panose="03000509000000000000" pitchFamily="65" charset="-120"/>
                <a:ea typeface="標楷體" panose="03000509000000000000" pitchFamily="65" charset="-120"/>
              </a:rPr>
              <a:t>訓練方式帶來的影響</a:t>
            </a:r>
          </a:p>
        </p:txBody>
      </p:sp>
      <p:grpSp>
        <p:nvGrpSpPr>
          <p:cNvPr id="7" name="群組 6">
            <a:extLst>
              <a:ext uri="{FF2B5EF4-FFF2-40B4-BE49-F238E27FC236}">
                <a16:creationId xmlns:a16="http://schemas.microsoft.com/office/drawing/2014/main" id="{03304442-17F3-350A-A3AA-AACB1742227F}"/>
              </a:ext>
            </a:extLst>
          </p:cNvPr>
          <p:cNvGrpSpPr/>
          <p:nvPr/>
        </p:nvGrpSpPr>
        <p:grpSpPr>
          <a:xfrm>
            <a:off x="2392362" y="2453078"/>
            <a:ext cx="4244975" cy="1416858"/>
            <a:chOff x="2432050" y="2616980"/>
            <a:chExt cx="4244975" cy="1416858"/>
          </a:xfrm>
        </p:grpSpPr>
        <p:pic>
          <p:nvPicPr>
            <p:cNvPr id="3078" name="圖片 75">
              <a:extLst>
                <a:ext uri="{FF2B5EF4-FFF2-40B4-BE49-F238E27FC236}">
                  <a16:creationId xmlns:a16="http://schemas.microsoft.com/office/drawing/2014/main" id="{F16EDE7A-CE4C-829C-BDF0-7D51EE7800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2050" y="2616980"/>
              <a:ext cx="1416050" cy="14160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圖片 76">
              <a:extLst>
                <a:ext uri="{FF2B5EF4-FFF2-40B4-BE49-F238E27FC236}">
                  <a16:creationId xmlns:a16="http://schemas.microsoft.com/office/drawing/2014/main" id="{1DA91720-004F-EBDE-CC03-9251C5F567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0975" y="2616980"/>
              <a:ext cx="1416050" cy="14160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圖片 78">
              <a:extLst>
                <a:ext uri="{FF2B5EF4-FFF2-40B4-BE49-F238E27FC236}">
                  <a16:creationId xmlns:a16="http://schemas.microsoft.com/office/drawing/2014/main" id="{9E34F9F6-CC0F-5610-F743-9C8926B7BF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1275" y="2624138"/>
              <a:ext cx="1409700" cy="1409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群組 5">
            <a:extLst>
              <a:ext uri="{FF2B5EF4-FFF2-40B4-BE49-F238E27FC236}">
                <a16:creationId xmlns:a16="http://schemas.microsoft.com/office/drawing/2014/main" id="{EA9EF9E2-CB40-3602-D2EA-199C3BEAFC67}"/>
              </a:ext>
            </a:extLst>
          </p:cNvPr>
          <p:cNvGrpSpPr/>
          <p:nvPr/>
        </p:nvGrpSpPr>
        <p:grpSpPr>
          <a:xfrm>
            <a:off x="2392362" y="742920"/>
            <a:ext cx="4327525" cy="1441450"/>
            <a:chOff x="2406650" y="978769"/>
            <a:chExt cx="4327525" cy="1441450"/>
          </a:xfrm>
        </p:grpSpPr>
        <p:pic>
          <p:nvPicPr>
            <p:cNvPr id="3075" name="圖片 79">
              <a:extLst>
                <a:ext uri="{FF2B5EF4-FFF2-40B4-BE49-F238E27FC236}">
                  <a16:creationId xmlns:a16="http://schemas.microsoft.com/office/drawing/2014/main" id="{D935A2C2-09B9-DB7A-1973-8262F87CD8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2725" y="978769"/>
              <a:ext cx="1441450" cy="1441450"/>
            </a:xfrm>
            <a:prstGeom prst="rect">
              <a:avLst/>
            </a:prstGeom>
            <a:noFill/>
            <a:extLst>
              <a:ext uri="{909E8E84-426E-40DD-AFC4-6F175D3DCCD1}">
                <a14:hiddenFill xmlns:a14="http://schemas.microsoft.com/office/drawing/2010/main">
                  <a:solidFill>
                    <a:srgbClr val="FFFFFF"/>
                  </a:solidFill>
                </a14:hiddenFill>
              </a:ext>
            </a:extLst>
          </p:spPr>
        </p:pic>
        <p:pic>
          <p:nvPicPr>
            <p:cNvPr id="3074" name="圖片 80">
              <a:extLst>
                <a:ext uri="{FF2B5EF4-FFF2-40B4-BE49-F238E27FC236}">
                  <a16:creationId xmlns:a16="http://schemas.microsoft.com/office/drawing/2014/main" id="{82E3B11E-955C-BC7E-6120-D3D6C6392B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51275" y="978769"/>
              <a:ext cx="1441450" cy="1441450"/>
            </a:xfrm>
            <a:prstGeom prst="rect">
              <a:avLst/>
            </a:prstGeom>
            <a:noFill/>
            <a:extLst>
              <a:ext uri="{909E8E84-426E-40DD-AFC4-6F175D3DCCD1}">
                <a14:hiddenFill xmlns:a14="http://schemas.microsoft.com/office/drawing/2010/main">
                  <a:solidFill>
                    <a:srgbClr val="FFFFFF"/>
                  </a:solidFill>
                </a14:hiddenFill>
              </a:ext>
            </a:extLst>
          </p:spPr>
        </p:pic>
        <p:pic>
          <p:nvPicPr>
            <p:cNvPr id="3073" name="圖片 81">
              <a:extLst>
                <a:ext uri="{FF2B5EF4-FFF2-40B4-BE49-F238E27FC236}">
                  <a16:creationId xmlns:a16="http://schemas.microsoft.com/office/drawing/2014/main" id="{BEF3F9C6-860F-28A2-FA0B-50D15842213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06650" y="978769"/>
              <a:ext cx="1441450" cy="1441450"/>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文字方塊 7">
            <a:extLst>
              <a:ext uri="{FF2B5EF4-FFF2-40B4-BE49-F238E27FC236}">
                <a16:creationId xmlns:a16="http://schemas.microsoft.com/office/drawing/2014/main" id="{E5A15723-4DC5-1B22-904A-77B1D3D8899A}"/>
              </a:ext>
            </a:extLst>
          </p:cNvPr>
          <p:cNvSpPr txBox="1"/>
          <p:nvPr/>
        </p:nvSpPr>
        <p:spPr>
          <a:xfrm>
            <a:off x="1984584" y="4012663"/>
            <a:ext cx="5063706" cy="523220"/>
          </a:xfrm>
          <a:prstGeom prst="rect">
            <a:avLst/>
          </a:prstGeom>
          <a:noFill/>
        </p:spPr>
        <p:txBody>
          <a:bodyPr wrap="square" rtlCol="0">
            <a:spAutoFit/>
          </a:bodyPr>
          <a:lstStyle/>
          <a:p>
            <a:pPr algn="ctr"/>
            <a:r>
              <a:rPr lang="zh-TW" altLang="en-US" sz="1400" dirty="0">
                <a:solidFill>
                  <a:schemeClr val="bg1"/>
                </a:solidFill>
                <a:latin typeface="標楷體" panose="03000509000000000000" pitchFamily="65" charset="-120"/>
                <a:ea typeface="標楷體" panose="03000509000000000000" pitchFamily="65" charset="-120"/>
              </a:rPr>
              <a:t>→ 若使用由</a:t>
            </a:r>
            <a:r>
              <a:rPr lang="en-US" altLang="zh-TW" sz="1400" dirty="0">
                <a:solidFill>
                  <a:schemeClr val="bg1"/>
                </a:solidFill>
                <a:latin typeface="標楷體" panose="03000509000000000000" pitchFamily="65" charset="-120"/>
                <a:ea typeface="標楷體" panose="03000509000000000000" pitchFamily="65" charset="-120"/>
              </a:rPr>
              <a:t>L</a:t>
            </a:r>
            <a:r>
              <a:rPr lang="zh-TW" altLang="en-US" sz="1400" dirty="0">
                <a:solidFill>
                  <a:schemeClr val="bg1"/>
                </a:solidFill>
                <a:latin typeface="標楷體" panose="03000509000000000000" pitchFamily="65" charset="-120"/>
                <a:ea typeface="標楷體" panose="03000509000000000000" pitchFamily="65" charset="-120"/>
              </a:rPr>
              <a:t>通道的數值，預測</a:t>
            </a:r>
            <a:r>
              <a:rPr lang="en-US" altLang="zh-TW" sz="1400" dirty="0">
                <a:solidFill>
                  <a:schemeClr val="bg1"/>
                </a:solidFill>
                <a:latin typeface="標楷體" panose="03000509000000000000" pitchFamily="65" charset="-120"/>
                <a:ea typeface="標楷體" panose="03000509000000000000" pitchFamily="65" charset="-120"/>
              </a:rPr>
              <a:t>a</a:t>
            </a:r>
            <a:r>
              <a:rPr lang="zh-TW" altLang="en-US" sz="1400" dirty="0">
                <a:solidFill>
                  <a:schemeClr val="bg1"/>
                </a:solidFill>
                <a:latin typeface="標楷體" panose="03000509000000000000" pitchFamily="65" charset="-120"/>
                <a:ea typeface="標楷體" panose="03000509000000000000" pitchFamily="65" charset="-120"/>
              </a:rPr>
              <a:t>與</a:t>
            </a:r>
            <a:r>
              <a:rPr lang="en-US" altLang="zh-TW" sz="1400" dirty="0">
                <a:solidFill>
                  <a:schemeClr val="bg1"/>
                </a:solidFill>
                <a:latin typeface="標楷體" panose="03000509000000000000" pitchFamily="65" charset="-120"/>
                <a:ea typeface="標楷體" panose="03000509000000000000" pitchFamily="65" charset="-120"/>
              </a:rPr>
              <a:t>b</a:t>
            </a:r>
            <a:r>
              <a:rPr lang="zh-TW" altLang="en-US" sz="1400" dirty="0">
                <a:solidFill>
                  <a:schemeClr val="bg1"/>
                </a:solidFill>
                <a:latin typeface="標楷體" panose="03000509000000000000" pitchFamily="65" charset="-120"/>
                <a:ea typeface="標楷體" panose="03000509000000000000" pitchFamily="65" charset="-120"/>
              </a:rPr>
              <a:t>兩圖層的方式，可以大幅降低邊緣出現藍綠雜訊的情形，也能提高圖片的質量與穩定度。</a:t>
            </a:r>
          </a:p>
        </p:txBody>
      </p:sp>
    </p:spTree>
    <p:extLst>
      <p:ext uri="{BB962C8B-B14F-4D97-AF65-F5344CB8AC3E}">
        <p14:creationId xmlns:p14="http://schemas.microsoft.com/office/powerpoint/2010/main" val="3476355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4" name="文字方塊 3">
            <a:extLst>
              <a:ext uri="{FF2B5EF4-FFF2-40B4-BE49-F238E27FC236}">
                <a16:creationId xmlns:a16="http://schemas.microsoft.com/office/drawing/2014/main" id="{22E70B3F-1176-E575-CDC4-BA4FE1B0F41F}"/>
              </a:ext>
            </a:extLst>
          </p:cNvPr>
          <p:cNvSpPr txBox="1"/>
          <p:nvPr/>
        </p:nvSpPr>
        <p:spPr>
          <a:xfrm>
            <a:off x="1756499" y="141645"/>
            <a:ext cx="5631001" cy="400110"/>
          </a:xfrm>
          <a:prstGeom prst="rect">
            <a:avLst/>
          </a:prstGeom>
          <a:noFill/>
        </p:spPr>
        <p:txBody>
          <a:bodyPr wrap="square" rtlCol="0">
            <a:spAutoFit/>
          </a:bodyPr>
          <a:lstStyle/>
          <a:p>
            <a:pPr algn="ctr"/>
            <a:r>
              <a:rPr lang="zh-TW" altLang="en-US" sz="2000" dirty="0">
                <a:solidFill>
                  <a:schemeClr val="bg1"/>
                </a:solidFill>
                <a:latin typeface="標楷體" panose="03000509000000000000" pitchFamily="65" charset="-120"/>
                <a:ea typeface="標楷體" panose="03000509000000000000" pitchFamily="65" charset="-120"/>
              </a:rPr>
              <a:t>五、改變</a:t>
            </a:r>
            <a:r>
              <a:rPr lang="en-US" altLang="zh-TW" sz="2000" dirty="0">
                <a:solidFill>
                  <a:schemeClr val="bg1"/>
                </a:solidFill>
                <a:latin typeface="標楷體" panose="03000509000000000000" pitchFamily="65" charset="-120"/>
                <a:ea typeface="標楷體" panose="03000509000000000000" pitchFamily="65" charset="-120"/>
              </a:rPr>
              <a:t>GAN</a:t>
            </a:r>
            <a:r>
              <a:rPr lang="zh-TW" altLang="en-US" sz="2000" dirty="0">
                <a:solidFill>
                  <a:schemeClr val="bg1"/>
                </a:solidFill>
                <a:latin typeface="標楷體" panose="03000509000000000000" pitchFamily="65" charset="-120"/>
                <a:ea typeface="標楷體" panose="03000509000000000000" pitchFamily="65" charset="-120"/>
              </a:rPr>
              <a:t>損失模式為對比式學習帶來的影響</a:t>
            </a:r>
          </a:p>
        </p:txBody>
      </p:sp>
      <p:grpSp>
        <p:nvGrpSpPr>
          <p:cNvPr id="6" name="群組 5">
            <a:extLst>
              <a:ext uri="{FF2B5EF4-FFF2-40B4-BE49-F238E27FC236}">
                <a16:creationId xmlns:a16="http://schemas.microsoft.com/office/drawing/2014/main" id="{A6627C9E-CC72-B491-9380-F16745FDC5C5}"/>
              </a:ext>
            </a:extLst>
          </p:cNvPr>
          <p:cNvGrpSpPr/>
          <p:nvPr/>
        </p:nvGrpSpPr>
        <p:grpSpPr>
          <a:xfrm>
            <a:off x="923680" y="913694"/>
            <a:ext cx="6994896" cy="1958902"/>
            <a:chOff x="1113461" y="913694"/>
            <a:chExt cx="6148768" cy="1721946"/>
          </a:xfrm>
        </p:grpSpPr>
        <p:pic>
          <p:nvPicPr>
            <p:cNvPr id="4099" name="圖片 89">
              <a:extLst>
                <a:ext uri="{FF2B5EF4-FFF2-40B4-BE49-F238E27FC236}">
                  <a16:creationId xmlns:a16="http://schemas.microsoft.com/office/drawing/2014/main" id="{5C718D10-497B-F594-B042-FA1327D0FC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3461" y="913694"/>
              <a:ext cx="1721946" cy="1721946"/>
            </a:xfrm>
            <a:prstGeom prst="rect">
              <a:avLst/>
            </a:prstGeom>
            <a:noFill/>
            <a:extLst>
              <a:ext uri="{909E8E84-426E-40DD-AFC4-6F175D3DCCD1}">
                <a14:hiddenFill xmlns:a14="http://schemas.microsoft.com/office/drawing/2010/main">
                  <a:solidFill>
                    <a:srgbClr val="FFFFFF"/>
                  </a:solidFill>
                </a14:hiddenFill>
              </a:ext>
            </a:extLst>
          </p:spPr>
        </p:pic>
        <p:pic>
          <p:nvPicPr>
            <p:cNvPr id="4098" name="圖片 93">
              <a:extLst>
                <a:ext uri="{FF2B5EF4-FFF2-40B4-BE49-F238E27FC236}">
                  <a16:creationId xmlns:a16="http://schemas.microsoft.com/office/drawing/2014/main" id="{BF743152-0D75-B2AF-CD0D-349F966F79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5799" y="913694"/>
              <a:ext cx="1721946" cy="1721946"/>
            </a:xfrm>
            <a:prstGeom prst="rect">
              <a:avLst/>
            </a:prstGeom>
            <a:noFill/>
            <a:extLst>
              <a:ext uri="{909E8E84-426E-40DD-AFC4-6F175D3DCCD1}">
                <a14:hiddenFill xmlns:a14="http://schemas.microsoft.com/office/drawing/2010/main">
                  <a:solidFill>
                    <a:srgbClr val="FFFFFF"/>
                  </a:solidFill>
                </a14:hiddenFill>
              </a:ext>
            </a:extLst>
          </p:spPr>
        </p:pic>
        <p:pic>
          <p:nvPicPr>
            <p:cNvPr id="4097" name="圖片 97">
              <a:extLst>
                <a:ext uri="{FF2B5EF4-FFF2-40B4-BE49-F238E27FC236}">
                  <a16:creationId xmlns:a16="http://schemas.microsoft.com/office/drawing/2014/main" id="{FDE0002A-6435-F3E5-718D-5C23EB5BBE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0283" y="913694"/>
              <a:ext cx="1721946" cy="1721946"/>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文字方塊 6">
            <a:extLst>
              <a:ext uri="{FF2B5EF4-FFF2-40B4-BE49-F238E27FC236}">
                <a16:creationId xmlns:a16="http://schemas.microsoft.com/office/drawing/2014/main" id="{EF3B582C-6C65-5722-2BB9-EDA6209AF53E}"/>
              </a:ext>
            </a:extLst>
          </p:cNvPr>
          <p:cNvSpPr txBox="1"/>
          <p:nvPr/>
        </p:nvSpPr>
        <p:spPr>
          <a:xfrm>
            <a:off x="1984583" y="3348429"/>
            <a:ext cx="5140835" cy="1077218"/>
          </a:xfrm>
          <a:prstGeom prst="rect">
            <a:avLst/>
          </a:prstGeom>
          <a:noFill/>
        </p:spPr>
        <p:txBody>
          <a:bodyPr wrap="square" rtlCol="0">
            <a:spAutoFit/>
          </a:bodyPr>
          <a:lstStyle/>
          <a:p>
            <a:pPr algn="ctr"/>
            <a:r>
              <a:rPr lang="zh-TW" altLang="en-US" sz="1600" dirty="0">
                <a:solidFill>
                  <a:schemeClr val="bg1"/>
                </a:solidFill>
                <a:latin typeface="標楷體" panose="03000509000000000000" pitchFamily="65" charset="-120"/>
                <a:ea typeface="標楷體" panose="03000509000000000000" pitchFamily="65" charset="-120"/>
              </a:rPr>
              <a:t>→ 由左至右分別為使用</a:t>
            </a:r>
            <a:r>
              <a:rPr lang="en-US" altLang="zh-TW" sz="1600" dirty="0">
                <a:solidFill>
                  <a:schemeClr val="bg1"/>
                </a:solidFill>
                <a:latin typeface="標楷體" panose="03000509000000000000" pitchFamily="65" charset="-120"/>
                <a:ea typeface="標楷體" panose="03000509000000000000" pitchFamily="65" charset="-120"/>
              </a:rPr>
              <a:t>LSGAN</a:t>
            </a:r>
            <a:r>
              <a:rPr lang="zh-TW" altLang="en-US" sz="1600" dirty="0">
                <a:solidFill>
                  <a:schemeClr val="bg1"/>
                </a:solidFill>
                <a:latin typeface="標楷體" panose="03000509000000000000" pitchFamily="65" charset="-120"/>
                <a:ea typeface="標楷體" panose="03000509000000000000" pitchFamily="65" charset="-120"/>
              </a:rPr>
              <a:t>、</a:t>
            </a:r>
            <a:r>
              <a:rPr lang="en-US" altLang="zh-TW" sz="1600" dirty="0">
                <a:solidFill>
                  <a:schemeClr val="bg1"/>
                </a:solidFill>
                <a:latin typeface="標楷體" panose="03000509000000000000" pitchFamily="65" charset="-120"/>
                <a:ea typeface="標楷體" panose="03000509000000000000" pitchFamily="65" charset="-120"/>
              </a:rPr>
              <a:t>Vanilla</a:t>
            </a:r>
            <a:r>
              <a:rPr lang="zh-TW" altLang="en-US" sz="1600" dirty="0">
                <a:solidFill>
                  <a:schemeClr val="bg1"/>
                </a:solidFill>
                <a:latin typeface="標楷體" panose="03000509000000000000" pitchFamily="65" charset="-120"/>
                <a:ea typeface="標楷體" panose="03000509000000000000" pitchFamily="65" charset="-120"/>
              </a:rPr>
              <a:t>、</a:t>
            </a:r>
            <a:r>
              <a:rPr lang="en-US" altLang="zh-TW" sz="1600" dirty="0">
                <a:solidFill>
                  <a:schemeClr val="bg1"/>
                </a:solidFill>
                <a:latin typeface="標楷體" panose="03000509000000000000" pitchFamily="65" charset="-120"/>
                <a:ea typeface="標楷體" panose="03000509000000000000" pitchFamily="65" charset="-120"/>
              </a:rPr>
              <a:t>WGAN-GP</a:t>
            </a:r>
            <a:r>
              <a:rPr lang="zh-TW" altLang="en-US" sz="1600" dirty="0">
                <a:solidFill>
                  <a:schemeClr val="bg1"/>
                </a:solidFill>
                <a:latin typeface="標楷體" panose="03000509000000000000" pitchFamily="65" charset="-120"/>
                <a:ea typeface="標楷體" panose="03000509000000000000" pitchFamily="65" charset="-120"/>
              </a:rPr>
              <a:t>等</a:t>
            </a:r>
            <a:r>
              <a:rPr lang="en-US" altLang="zh-TW" sz="1600" dirty="0">
                <a:solidFill>
                  <a:schemeClr val="bg1"/>
                </a:solidFill>
                <a:latin typeface="標楷體" panose="03000509000000000000" pitchFamily="65" charset="-120"/>
                <a:ea typeface="標楷體" panose="03000509000000000000" pitchFamily="65" charset="-120"/>
              </a:rPr>
              <a:t>GAN</a:t>
            </a:r>
            <a:r>
              <a:rPr lang="zh-TW" altLang="en-US" sz="1600" dirty="0">
                <a:solidFill>
                  <a:schemeClr val="bg1"/>
                </a:solidFill>
                <a:latin typeface="標楷體" panose="03000509000000000000" pitchFamily="65" charset="-120"/>
                <a:ea typeface="標楷體" panose="03000509000000000000" pitchFamily="65" charset="-120"/>
              </a:rPr>
              <a:t>損失模式針對歷史航照的上色效果，綜合而言使用</a:t>
            </a:r>
            <a:r>
              <a:rPr lang="en-US" altLang="zh-TW" sz="1600" dirty="0">
                <a:solidFill>
                  <a:schemeClr val="bg1"/>
                </a:solidFill>
                <a:latin typeface="標楷體" panose="03000509000000000000" pitchFamily="65" charset="-120"/>
                <a:ea typeface="標楷體" panose="03000509000000000000" pitchFamily="65" charset="-120"/>
              </a:rPr>
              <a:t>LSGAN</a:t>
            </a:r>
            <a:r>
              <a:rPr lang="zh-TW" altLang="en-US" sz="1600" dirty="0">
                <a:solidFill>
                  <a:schemeClr val="bg1"/>
                </a:solidFill>
                <a:latin typeface="標楷體" panose="03000509000000000000" pitchFamily="65" charset="-120"/>
                <a:ea typeface="標楷體" panose="03000509000000000000" pitchFamily="65" charset="-120"/>
              </a:rPr>
              <a:t>損失模式的</a:t>
            </a:r>
            <a:r>
              <a:rPr lang="en-US" altLang="zh-TW" sz="1600" dirty="0">
                <a:solidFill>
                  <a:schemeClr val="bg1"/>
                </a:solidFill>
                <a:latin typeface="標楷體" panose="03000509000000000000" pitchFamily="65" charset="-120"/>
                <a:ea typeface="標楷體" panose="03000509000000000000" pitchFamily="65" charset="-120"/>
              </a:rPr>
              <a:t>CUT</a:t>
            </a:r>
            <a:r>
              <a:rPr lang="zh-TW" altLang="en-US" sz="1600" dirty="0">
                <a:solidFill>
                  <a:schemeClr val="bg1"/>
                </a:solidFill>
                <a:latin typeface="標楷體" panose="03000509000000000000" pitchFamily="65" charset="-120"/>
                <a:ea typeface="標楷體" panose="03000509000000000000" pitchFamily="65" charset="-120"/>
              </a:rPr>
              <a:t>具有較好的性能，對於大多數的航照物件如河流、植被均有上到比較正確的顏色</a:t>
            </a:r>
          </a:p>
        </p:txBody>
      </p:sp>
    </p:spTree>
    <p:extLst>
      <p:ext uri="{BB962C8B-B14F-4D97-AF65-F5344CB8AC3E}">
        <p14:creationId xmlns:p14="http://schemas.microsoft.com/office/powerpoint/2010/main" val="10989311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4" name="文字方塊 3">
            <a:extLst>
              <a:ext uri="{FF2B5EF4-FFF2-40B4-BE49-F238E27FC236}">
                <a16:creationId xmlns:a16="http://schemas.microsoft.com/office/drawing/2014/main" id="{22E70B3F-1176-E575-CDC4-BA4FE1B0F41F}"/>
              </a:ext>
            </a:extLst>
          </p:cNvPr>
          <p:cNvSpPr txBox="1"/>
          <p:nvPr/>
        </p:nvSpPr>
        <p:spPr>
          <a:xfrm>
            <a:off x="1756499" y="141645"/>
            <a:ext cx="5631001" cy="400110"/>
          </a:xfrm>
          <a:prstGeom prst="rect">
            <a:avLst/>
          </a:prstGeom>
          <a:noFill/>
        </p:spPr>
        <p:txBody>
          <a:bodyPr wrap="square" rtlCol="0">
            <a:spAutoFit/>
          </a:bodyPr>
          <a:lstStyle/>
          <a:p>
            <a:pPr algn="ctr"/>
            <a:r>
              <a:rPr lang="zh-TW" altLang="en-US" sz="2000" dirty="0">
                <a:solidFill>
                  <a:schemeClr val="bg1"/>
                </a:solidFill>
                <a:latin typeface="標楷體" panose="03000509000000000000" pitchFamily="65" charset="-120"/>
                <a:ea typeface="標楷體" panose="03000509000000000000" pitchFamily="65" charset="-120"/>
              </a:rPr>
              <a:t>六、</a:t>
            </a:r>
            <a:r>
              <a:rPr lang="en-US" altLang="zh-TW" sz="2000" dirty="0">
                <a:solidFill>
                  <a:schemeClr val="bg1"/>
                </a:solidFill>
                <a:latin typeface="標楷體" panose="03000509000000000000" pitchFamily="65" charset="-120"/>
                <a:ea typeface="標楷體" panose="03000509000000000000" pitchFamily="65" charset="-120"/>
              </a:rPr>
              <a:t>Identity Loss</a:t>
            </a:r>
            <a:r>
              <a:rPr lang="zh-TW" altLang="en-US" sz="2000" dirty="0">
                <a:solidFill>
                  <a:schemeClr val="bg1"/>
                </a:solidFill>
                <a:latin typeface="標楷體" panose="03000509000000000000" pitchFamily="65" charset="-120"/>
                <a:ea typeface="標楷體" panose="03000509000000000000" pitchFamily="65" charset="-120"/>
              </a:rPr>
              <a:t>對上色成效的影響</a:t>
            </a:r>
          </a:p>
        </p:txBody>
      </p:sp>
      <p:pic>
        <p:nvPicPr>
          <p:cNvPr id="6" name="圖片 5">
            <a:extLst>
              <a:ext uri="{FF2B5EF4-FFF2-40B4-BE49-F238E27FC236}">
                <a16:creationId xmlns:a16="http://schemas.microsoft.com/office/drawing/2014/main" id="{5F695AD4-749A-30A2-F59E-7C8531ACBD90}"/>
              </a:ext>
            </a:extLst>
          </p:cNvPr>
          <p:cNvPicPr>
            <a:picLocks noChangeAspect="1"/>
          </p:cNvPicPr>
          <p:nvPr/>
        </p:nvPicPr>
        <p:blipFill>
          <a:blip r:embed="rId3"/>
          <a:stretch>
            <a:fillRect/>
          </a:stretch>
        </p:blipFill>
        <p:spPr>
          <a:xfrm>
            <a:off x="2401531" y="791145"/>
            <a:ext cx="4467181" cy="1486229"/>
          </a:xfrm>
          <a:prstGeom prst="rect">
            <a:avLst/>
          </a:prstGeom>
        </p:spPr>
      </p:pic>
      <p:pic>
        <p:nvPicPr>
          <p:cNvPr id="8" name="圖片 7">
            <a:extLst>
              <a:ext uri="{FF2B5EF4-FFF2-40B4-BE49-F238E27FC236}">
                <a16:creationId xmlns:a16="http://schemas.microsoft.com/office/drawing/2014/main" id="{DF3D944F-2B10-8655-C028-D80A2245AB84}"/>
              </a:ext>
            </a:extLst>
          </p:cNvPr>
          <p:cNvPicPr>
            <a:picLocks noChangeAspect="1"/>
          </p:cNvPicPr>
          <p:nvPr/>
        </p:nvPicPr>
        <p:blipFill>
          <a:blip r:embed="rId4"/>
          <a:stretch>
            <a:fillRect/>
          </a:stretch>
        </p:blipFill>
        <p:spPr>
          <a:xfrm>
            <a:off x="2410026" y="2406773"/>
            <a:ext cx="4458686" cy="1486229"/>
          </a:xfrm>
          <a:prstGeom prst="rect">
            <a:avLst/>
          </a:prstGeom>
        </p:spPr>
      </p:pic>
      <p:sp>
        <p:nvSpPr>
          <p:cNvPr id="9" name="文字方塊 8">
            <a:extLst>
              <a:ext uri="{FF2B5EF4-FFF2-40B4-BE49-F238E27FC236}">
                <a16:creationId xmlns:a16="http://schemas.microsoft.com/office/drawing/2014/main" id="{81EB62FC-E542-F3F5-7EF4-8EA8EC76BF97}"/>
              </a:ext>
            </a:extLst>
          </p:cNvPr>
          <p:cNvSpPr txBox="1"/>
          <p:nvPr/>
        </p:nvSpPr>
        <p:spPr>
          <a:xfrm>
            <a:off x="2120302" y="3989814"/>
            <a:ext cx="5701552" cy="1077218"/>
          </a:xfrm>
          <a:prstGeom prst="rect">
            <a:avLst/>
          </a:prstGeom>
          <a:noFill/>
        </p:spPr>
        <p:txBody>
          <a:bodyPr wrap="square" rtlCol="0">
            <a:spAutoFit/>
          </a:bodyPr>
          <a:lstStyle/>
          <a:p>
            <a:r>
              <a:rPr lang="en-US" altLang="zh-TW" sz="1600" dirty="0">
                <a:solidFill>
                  <a:schemeClr val="bg1"/>
                </a:solidFill>
                <a:latin typeface="標楷體" panose="03000509000000000000" pitchFamily="65" charset="-120"/>
                <a:ea typeface="標楷體" panose="03000509000000000000" pitchFamily="65" charset="-120"/>
              </a:rPr>
              <a:t>CUT(</a:t>
            </a:r>
            <a:r>
              <a:rPr lang="zh-TW" altLang="en-US" sz="1600" dirty="0">
                <a:solidFill>
                  <a:schemeClr val="bg1"/>
                </a:solidFill>
                <a:latin typeface="標楷體" panose="03000509000000000000" pitchFamily="65" charset="-120"/>
                <a:ea typeface="標楷體" panose="03000509000000000000" pitchFamily="65" charset="-120"/>
              </a:rPr>
              <a:t>上圖</a:t>
            </a:r>
            <a:r>
              <a:rPr lang="en-US" altLang="zh-TW" sz="1600" dirty="0">
                <a:solidFill>
                  <a:schemeClr val="bg1"/>
                </a:solidFill>
                <a:latin typeface="標楷體" panose="03000509000000000000" pitchFamily="65" charset="-120"/>
                <a:ea typeface="標楷體" panose="03000509000000000000" pitchFamily="65" charset="-120"/>
              </a:rPr>
              <a:t>)</a:t>
            </a:r>
            <a:r>
              <a:rPr lang="zh-TW" altLang="en-US" sz="1600" dirty="0">
                <a:solidFill>
                  <a:schemeClr val="bg1"/>
                </a:solidFill>
                <a:latin typeface="標楷體" panose="03000509000000000000" pitchFamily="65" charset="-120"/>
                <a:ea typeface="標楷體" panose="03000509000000000000" pitchFamily="65" charset="-120"/>
              </a:rPr>
              <a:t>、</a:t>
            </a:r>
            <a:r>
              <a:rPr lang="en-US" altLang="zh-TW" sz="1600" dirty="0" err="1">
                <a:solidFill>
                  <a:schemeClr val="bg1"/>
                </a:solidFill>
                <a:latin typeface="標楷體" panose="03000509000000000000" pitchFamily="65" charset="-120"/>
                <a:ea typeface="標楷體" panose="03000509000000000000" pitchFamily="65" charset="-120"/>
              </a:rPr>
              <a:t>FastCUT</a:t>
            </a:r>
            <a:r>
              <a:rPr lang="en-US" altLang="zh-TW" sz="1600" dirty="0">
                <a:solidFill>
                  <a:schemeClr val="bg1"/>
                </a:solidFill>
                <a:latin typeface="標楷體" panose="03000509000000000000" pitchFamily="65" charset="-120"/>
                <a:ea typeface="標楷體" panose="03000509000000000000" pitchFamily="65" charset="-120"/>
              </a:rPr>
              <a:t>(</a:t>
            </a:r>
            <a:r>
              <a:rPr lang="zh-TW" altLang="en-US" sz="1600" dirty="0">
                <a:solidFill>
                  <a:schemeClr val="bg1"/>
                </a:solidFill>
                <a:latin typeface="標楷體" panose="03000509000000000000" pitchFamily="65" charset="-120"/>
                <a:ea typeface="標楷體" panose="03000509000000000000" pitchFamily="65" charset="-120"/>
              </a:rPr>
              <a:t>下圖</a:t>
            </a:r>
            <a:r>
              <a:rPr lang="en-US" altLang="zh-TW" sz="1600" dirty="0">
                <a:solidFill>
                  <a:schemeClr val="bg1"/>
                </a:solidFill>
                <a:latin typeface="標楷體" panose="03000509000000000000" pitchFamily="65" charset="-120"/>
                <a:ea typeface="標楷體" panose="03000509000000000000" pitchFamily="65" charset="-120"/>
              </a:rPr>
              <a:t>)</a:t>
            </a:r>
            <a:r>
              <a:rPr lang="zh-TW" altLang="en-US" sz="1600" dirty="0">
                <a:solidFill>
                  <a:schemeClr val="bg1"/>
                </a:solidFill>
                <a:latin typeface="標楷體" panose="03000509000000000000" pitchFamily="65" charset="-120"/>
                <a:ea typeface="標楷體" panose="03000509000000000000" pitchFamily="65" charset="-120"/>
              </a:rPr>
              <a:t>於歷史航照的上色效果比較</a:t>
            </a:r>
            <a:endParaRPr lang="en-US" altLang="zh-TW" sz="1600" dirty="0">
              <a:solidFill>
                <a:schemeClr val="bg1"/>
              </a:solidFill>
              <a:latin typeface="標楷體" panose="03000509000000000000" pitchFamily="65" charset="-120"/>
              <a:ea typeface="標楷體" panose="03000509000000000000" pitchFamily="65" charset="-120"/>
            </a:endParaRPr>
          </a:p>
          <a:p>
            <a:r>
              <a:rPr lang="zh-TW" altLang="en-US" sz="1600" dirty="0">
                <a:solidFill>
                  <a:schemeClr val="bg1"/>
                </a:solidFill>
                <a:latin typeface="標楷體" panose="03000509000000000000" pitchFamily="65" charset="-120"/>
                <a:ea typeface="標楷體" panose="03000509000000000000" pitchFamily="65" charset="-120"/>
              </a:rPr>
              <a:t>→ 在一些影像處理的細節，</a:t>
            </a:r>
            <a:r>
              <a:rPr lang="en-US" altLang="zh-TW" sz="1600" dirty="0" err="1">
                <a:solidFill>
                  <a:schemeClr val="bg1"/>
                </a:solidFill>
                <a:latin typeface="標楷體" panose="03000509000000000000" pitchFamily="65" charset="-120"/>
                <a:ea typeface="標楷體" panose="03000509000000000000" pitchFamily="65" charset="-120"/>
              </a:rPr>
              <a:t>FastCUT</a:t>
            </a:r>
            <a:r>
              <a:rPr lang="en-US" altLang="zh-TW" sz="1600" dirty="0">
                <a:solidFill>
                  <a:schemeClr val="bg1"/>
                </a:solidFill>
                <a:latin typeface="標楷體" panose="03000509000000000000" pitchFamily="65" charset="-120"/>
                <a:ea typeface="標楷體" panose="03000509000000000000" pitchFamily="65" charset="-120"/>
              </a:rPr>
              <a:t> (</a:t>
            </a:r>
            <a:r>
              <a:rPr lang="zh-TW" altLang="en-US" sz="1600" dirty="0">
                <a:solidFill>
                  <a:schemeClr val="bg1"/>
                </a:solidFill>
                <a:latin typeface="標楷體" panose="03000509000000000000" pitchFamily="65" charset="-120"/>
                <a:ea typeface="標楷體" panose="03000509000000000000" pitchFamily="65" charset="-120"/>
              </a:rPr>
              <a:t>即未採用</a:t>
            </a:r>
            <a:r>
              <a:rPr lang="en-US" altLang="zh-TW" sz="1600" dirty="0">
                <a:solidFill>
                  <a:schemeClr val="bg1"/>
                </a:solidFill>
                <a:latin typeface="標楷體" panose="03000509000000000000" pitchFamily="65" charset="-120"/>
                <a:ea typeface="標楷體" panose="03000509000000000000" pitchFamily="65" charset="-120"/>
              </a:rPr>
              <a:t>Identity Loss</a:t>
            </a:r>
            <a:r>
              <a:rPr lang="zh-TW" altLang="en-US" sz="1600" dirty="0">
                <a:solidFill>
                  <a:schemeClr val="bg1"/>
                </a:solidFill>
                <a:latin typeface="標楷體" panose="03000509000000000000" pitchFamily="65" charset="-120"/>
                <a:ea typeface="標楷體" panose="03000509000000000000" pitchFamily="65" charset="-120"/>
              </a:rPr>
              <a:t>的</a:t>
            </a:r>
            <a:r>
              <a:rPr lang="en-US" altLang="zh-TW" sz="1600" dirty="0">
                <a:solidFill>
                  <a:schemeClr val="bg1"/>
                </a:solidFill>
                <a:latin typeface="標楷體" panose="03000509000000000000" pitchFamily="65" charset="-120"/>
                <a:ea typeface="標楷體" panose="03000509000000000000" pitchFamily="65" charset="-120"/>
              </a:rPr>
              <a:t>CUT</a:t>
            </a:r>
            <a:r>
              <a:rPr lang="zh-TW" altLang="en-US" sz="1600" dirty="0">
                <a:solidFill>
                  <a:schemeClr val="bg1"/>
                </a:solidFill>
                <a:latin typeface="標楷體" panose="03000509000000000000" pitchFamily="65" charset="-120"/>
                <a:ea typeface="標楷體" panose="03000509000000000000" pitchFamily="65" charset="-120"/>
              </a:rPr>
              <a:t>模型</a:t>
            </a:r>
            <a:r>
              <a:rPr lang="en-US" altLang="zh-TW" sz="1600" dirty="0">
                <a:solidFill>
                  <a:schemeClr val="bg1"/>
                </a:solidFill>
                <a:latin typeface="標楷體" panose="03000509000000000000" pitchFamily="65" charset="-120"/>
                <a:ea typeface="標楷體" panose="03000509000000000000" pitchFamily="65" charset="-120"/>
              </a:rPr>
              <a:t>)</a:t>
            </a:r>
            <a:r>
              <a:rPr lang="zh-TW" altLang="en-US" sz="1600" dirty="0">
                <a:solidFill>
                  <a:schemeClr val="bg1"/>
                </a:solidFill>
                <a:latin typeface="標楷體" panose="03000509000000000000" pitchFamily="65" charset="-120"/>
                <a:ea typeface="標楷體" panose="03000509000000000000" pitchFamily="65" charset="-120"/>
              </a:rPr>
              <a:t>勝過一般的</a:t>
            </a:r>
            <a:r>
              <a:rPr lang="en-US" altLang="zh-TW" sz="1600" dirty="0">
                <a:solidFill>
                  <a:schemeClr val="bg1"/>
                </a:solidFill>
                <a:latin typeface="標楷體" panose="03000509000000000000" pitchFamily="65" charset="-120"/>
                <a:ea typeface="標楷體" panose="03000509000000000000" pitchFamily="65" charset="-120"/>
              </a:rPr>
              <a:t>CUT</a:t>
            </a:r>
            <a:r>
              <a:rPr lang="zh-TW" altLang="en-US" sz="1600" dirty="0">
                <a:solidFill>
                  <a:schemeClr val="bg1"/>
                </a:solidFill>
                <a:latin typeface="標楷體" panose="03000509000000000000" pitchFamily="65" charset="-120"/>
                <a:ea typeface="標楷體" panose="03000509000000000000" pitchFamily="65" charset="-120"/>
              </a:rPr>
              <a:t>，如上色的多樣性較高、建築物輪廓較為明顯等。</a:t>
            </a:r>
          </a:p>
        </p:txBody>
      </p:sp>
    </p:spTree>
    <p:extLst>
      <p:ext uri="{BB962C8B-B14F-4D97-AF65-F5344CB8AC3E}">
        <p14:creationId xmlns:p14="http://schemas.microsoft.com/office/powerpoint/2010/main" val="886040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3373" name="Google Shape;3373;p30"/>
          <p:cNvSpPr txBox="1">
            <a:spLocks noGrp="1"/>
          </p:cNvSpPr>
          <p:nvPr>
            <p:ph type="subTitle" idx="1"/>
          </p:nvPr>
        </p:nvSpPr>
        <p:spPr>
          <a:xfrm>
            <a:off x="381169" y="931568"/>
            <a:ext cx="7691400" cy="3159600"/>
          </a:xfrm>
          <a:prstGeom prst="rect">
            <a:avLst/>
          </a:prstGeom>
        </p:spPr>
        <p:txBody>
          <a:bodyPr spcFirstLastPara="1" wrap="square" lIns="91425" tIns="91425" rIns="91425" bIns="91425" anchor="t" anchorCtr="0">
            <a:noAutofit/>
          </a:bodyPr>
          <a:lstStyle/>
          <a:p>
            <a:pPr indent="304800" algn="l">
              <a:lnSpc>
                <a:spcPct val="150000"/>
              </a:lnSpc>
            </a:pP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本研究以利用</a:t>
            </a:r>
            <a:r>
              <a:rPr lang="en-US"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pix2pix</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及</a:t>
            </a:r>
            <a:r>
              <a:rPr lang="en-US" altLang="zh-TW" sz="1400" kern="100" dirty="0" err="1">
                <a:effectLst/>
                <a:latin typeface="微軟正黑體" panose="020B0604030504040204" pitchFamily="34" charset="-120"/>
                <a:ea typeface="微軟正黑體" panose="020B0604030504040204" pitchFamily="34" charset="-120"/>
                <a:cs typeface="Arial" panose="020B0604020202020204" pitchFamily="34" charset="0"/>
              </a:rPr>
              <a:t>CycleGAN</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等模型實現歷史航照之上色為動機，並深入探討、評估與修正這些方式，以得出能有最好成效的深度學習模型。最初是進行預處理的動作，此研究擷取中研院的</a:t>
            </a:r>
            <a:r>
              <a:rPr lang="en-US"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WMTS</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資料建立資料集，接著建立</a:t>
            </a:r>
            <a:r>
              <a:rPr lang="en-US"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pix2pix</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a:t>
            </a:r>
            <a:r>
              <a:rPr lang="en-US" altLang="zh-TW" sz="1400" kern="100" dirty="0" err="1">
                <a:effectLst/>
                <a:latin typeface="微軟正黑體" panose="020B0604030504040204" pitchFamily="34" charset="-120"/>
                <a:ea typeface="微軟正黑體" panose="020B0604030504040204" pitchFamily="34" charset="-120"/>
                <a:cs typeface="Arial" panose="020B0604020202020204" pitchFamily="34" charset="0"/>
              </a:rPr>
              <a:t>CycleGAN</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a:t>
            </a:r>
            <a:r>
              <a:rPr lang="en-US"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CUT</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等由</a:t>
            </a:r>
            <a:r>
              <a:rPr lang="en-US"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GAN</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衍生出的模型，探討改變生成器及判別器權重、生成器架構、</a:t>
            </a:r>
            <a:r>
              <a:rPr lang="en-US"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GAN</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損失模式等，是否會對上色成效帶來影響，再透過</a:t>
            </a:r>
            <a:r>
              <a:rPr lang="en-US"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FID</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及</a:t>
            </a:r>
            <a:r>
              <a:rPr lang="en-US"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IS</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等指標評估。</a:t>
            </a:r>
            <a:endParaRPr lang="zh-TW" altLang="zh-TW" sz="1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p>
            <a:pPr indent="304800" algn="l">
              <a:lnSpc>
                <a:spcPct val="150000"/>
              </a:lnSpc>
            </a:pP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實驗後發現，透過增加生成器、判別器</a:t>
            </a:r>
            <a:r>
              <a:rPr lang="en-US"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filter</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數量之比例，可以有效降低</a:t>
            </a:r>
            <a:r>
              <a:rPr lang="en-US" altLang="zh-TW" sz="1400" kern="100" dirty="0" err="1">
                <a:effectLst/>
                <a:latin typeface="微軟正黑體" panose="020B0604030504040204" pitchFamily="34" charset="-120"/>
                <a:ea typeface="微軟正黑體" panose="020B0604030504040204" pitchFamily="34" charset="-120"/>
                <a:cs typeface="Arial" panose="020B0604020202020204" pitchFamily="34" charset="0"/>
              </a:rPr>
              <a:t>CycleGAN</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a:t>
            </a:r>
            <a:r>
              <a:rPr lang="en-US"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pix2pix</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中對抗損失上升的現象，也讓二模型的成效提高。而</a:t>
            </a:r>
            <a:r>
              <a:rPr lang="en-US" altLang="zh-TW" sz="1400" kern="100" dirty="0" err="1">
                <a:effectLst/>
                <a:latin typeface="微軟正黑體" panose="020B0604030504040204" pitchFamily="34" charset="-120"/>
                <a:ea typeface="微軟正黑體" panose="020B0604030504040204" pitchFamily="34" charset="-120"/>
                <a:cs typeface="Arial" panose="020B0604020202020204" pitchFamily="34" charset="0"/>
              </a:rPr>
              <a:t>ResNet</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比起</a:t>
            </a:r>
            <a:r>
              <a:rPr lang="en-US"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U-Net</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能幫助</a:t>
            </a:r>
            <a:r>
              <a:rPr lang="en-US"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pix2pix</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生成較鮮艷、穩定的圖像，以灰階映射</a:t>
            </a:r>
            <a:r>
              <a:rPr lang="en-US"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L*a*b</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的方式訓練，可降低生成圖片的一些瑕疵。平均而言，</a:t>
            </a:r>
            <a:r>
              <a:rPr lang="en-US" altLang="zh-TW" sz="1400" kern="100" dirty="0" err="1">
                <a:effectLst/>
                <a:latin typeface="微軟正黑體" panose="020B0604030504040204" pitchFamily="34" charset="-120"/>
                <a:ea typeface="微軟正黑體" panose="020B0604030504040204" pitchFamily="34" charset="-120"/>
                <a:cs typeface="Arial" panose="020B0604020202020204" pitchFamily="34" charset="0"/>
              </a:rPr>
              <a:t>CycleGAN</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與</a:t>
            </a:r>
            <a:r>
              <a:rPr lang="en-US"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CUT</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在為舊航照的上色表現較</a:t>
            </a:r>
            <a:r>
              <a:rPr lang="en-US"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pix2pix</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好，而其中</a:t>
            </a:r>
            <a:r>
              <a:rPr lang="en-US"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CUT</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對於影像細節的處理又較為精緻、穩定。若欲採用</a:t>
            </a:r>
            <a:r>
              <a:rPr lang="en-US"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CUT</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模型，不採用</a:t>
            </a:r>
            <a:r>
              <a:rPr lang="en-US"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Identity Loss</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、搭配</a:t>
            </a:r>
            <a:r>
              <a:rPr lang="en-US"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LSGAN</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的損失模式</a:t>
            </a:r>
            <a:r>
              <a:rPr lang="zh-TW" altLang="en-US" sz="1400" kern="100" dirty="0">
                <a:latin typeface="微軟正黑體" panose="020B0604030504040204" pitchFamily="34" charset="-120"/>
                <a:ea typeface="微軟正黑體" panose="020B0604030504040204" pitchFamily="34" charset="-120"/>
                <a:cs typeface="Arial" panose="020B0604020202020204" pitchFamily="34" charset="0"/>
              </a:rPr>
              <a:t>為佳</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a:t>
            </a:r>
            <a:endParaRPr lang="zh-TW" altLang="zh-TW" sz="1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p>
            <a:pPr marL="0" lvl="0" indent="0" algn="l" rtl="0">
              <a:spcBef>
                <a:spcPts val="0"/>
              </a:spcBef>
              <a:spcAft>
                <a:spcPts val="0"/>
              </a:spcAft>
              <a:buNone/>
            </a:pPr>
            <a:endParaRPr dirty="0">
              <a:latin typeface="微軟正黑體" panose="020B0604030504040204" pitchFamily="34" charset="-120"/>
              <a:ea typeface="微軟正黑體" panose="020B0604030504040204" pitchFamily="34" charset="-120"/>
              <a:cs typeface="Arial"/>
              <a:sym typeface="Arial"/>
            </a:endParaRPr>
          </a:p>
        </p:txBody>
      </p:sp>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6" name="Google Shape;3489;p41">
            <a:extLst>
              <a:ext uri="{FF2B5EF4-FFF2-40B4-BE49-F238E27FC236}">
                <a16:creationId xmlns:a16="http://schemas.microsoft.com/office/drawing/2014/main" id="{1DC333DF-5899-F008-EDF0-C49AAF33748E}"/>
              </a:ext>
            </a:extLst>
          </p:cNvPr>
          <p:cNvSpPr txBox="1"/>
          <p:nvPr/>
        </p:nvSpPr>
        <p:spPr>
          <a:xfrm>
            <a:off x="3055921" y="512506"/>
            <a:ext cx="3032007" cy="396900"/>
          </a:xfrm>
          <a:prstGeom prst="rect">
            <a:avLst/>
          </a:prstGeom>
          <a:noFill/>
          <a:ln>
            <a:noFill/>
          </a:ln>
          <a:effectLst>
            <a:outerShdw blurRad="2857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altLang="zh-TW" sz="5000" dirty="0">
                <a:solidFill>
                  <a:schemeClr val="accent4"/>
                </a:solidFill>
                <a:latin typeface="Damion"/>
                <a:sym typeface="Damion"/>
              </a:rPr>
              <a:t>Abstract</a:t>
            </a:r>
            <a:endParaRPr sz="5000" dirty="0">
              <a:solidFill>
                <a:schemeClr val="accent4"/>
              </a:solidFill>
              <a:latin typeface="Damion"/>
              <a:sym typeface="Damion"/>
            </a:endParaRPr>
          </a:p>
        </p:txBody>
      </p:sp>
    </p:spTree>
    <p:extLst>
      <p:ext uri="{BB962C8B-B14F-4D97-AF65-F5344CB8AC3E}">
        <p14:creationId xmlns:p14="http://schemas.microsoft.com/office/powerpoint/2010/main" val="8754503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4" name="文字方塊 3">
            <a:extLst>
              <a:ext uri="{FF2B5EF4-FFF2-40B4-BE49-F238E27FC236}">
                <a16:creationId xmlns:a16="http://schemas.microsoft.com/office/drawing/2014/main" id="{22E70B3F-1176-E575-CDC4-BA4FE1B0F41F}"/>
              </a:ext>
            </a:extLst>
          </p:cNvPr>
          <p:cNvSpPr txBox="1"/>
          <p:nvPr/>
        </p:nvSpPr>
        <p:spPr>
          <a:xfrm>
            <a:off x="1756499" y="141645"/>
            <a:ext cx="5631001" cy="400110"/>
          </a:xfrm>
          <a:prstGeom prst="rect">
            <a:avLst/>
          </a:prstGeom>
          <a:noFill/>
        </p:spPr>
        <p:txBody>
          <a:bodyPr wrap="square" rtlCol="0">
            <a:spAutoFit/>
          </a:bodyPr>
          <a:lstStyle/>
          <a:p>
            <a:pPr algn="ctr"/>
            <a:r>
              <a:rPr lang="zh-TW" altLang="en-US" sz="2000" dirty="0">
                <a:solidFill>
                  <a:schemeClr val="bg1"/>
                </a:solidFill>
                <a:latin typeface="標楷體" panose="03000509000000000000" pitchFamily="65" charset="-120"/>
                <a:ea typeface="標楷體" panose="03000509000000000000" pitchFamily="65" charset="-120"/>
              </a:rPr>
              <a:t>七、各生成模型成效之評估</a:t>
            </a:r>
          </a:p>
        </p:txBody>
      </p:sp>
      <p:graphicFrame>
        <p:nvGraphicFramePr>
          <p:cNvPr id="5" name="表格 4">
            <a:extLst>
              <a:ext uri="{FF2B5EF4-FFF2-40B4-BE49-F238E27FC236}">
                <a16:creationId xmlns:a16="http://schemas.microsoft.com/office/drawing/2014/main" id="{D0C5016C-E5A6-BA39-DA95-226C80E91FB4}"/>
              </a:ext>
            </a:extLst>
          </p:cNvPr>
          <p:cNvGraphicFramePr>
            <a:graphicFrameLocks noGrp="1"/>
          </p:cNvGraphicFramePr>
          <p:nvPr>
            <p:extLst>
              <p:ext uri="{D42A27DB-BD31-4B8C-83A1-F6EECF244321}">
                <p14:modId xmlns:p14="http://schemas.microsoft.com/office/powerpoint/2010/main" val="2220129518"/>
              </p:ext>
            </p:extLst>
          </p:nvPr>
        </p:nvGraphicFramePr>
        <p:xfrm>
          <a:off x="1021544" y="542820"/>
          <a:ext cx="6590580" cy="4363902"/>
        </p:xfrm>
        <a:graphic>
          <a:graphicData uri="http://schemas.openxmlformats.org/drawingml/2006/table">
            <a:tbl>
              <a:tblPr firstRow="1" firstCol="1" bandRow="1">
                <a:tableStyleId>{C3EE7AC2-5BD6-409B-BA5B-B822D1102D5E}</a:tableStyleId>
              </a:tblPr>
              <a:tblGrid>
                <a:gridCol w="1449547">
                  <a:extLst>
                    <a:ext uri="{9D8B030D-6E8A-4147-A177-3AD203B41FA5}">
                      <a16:colId xmlns:a16="http://schemas.microsoft.com/office/drawing/2014/main" val="30751919"/>
                    </a:ext>
                  </a:extLst>
                </a:gridCol>
                <a:gridCol w="1449547">
                  <a:extLst>
                    <a:ext uri="{9D8B030D-6E8A-4147-A177-3AD203B41FA5}">
                      <a16:colId xmlns:a16="http://schemas.microsoft.com/office/drawing/2014/main" val="2563969623"/>
                    </a:ext>
                  </a:extLst>
                </a:gridCol>
                <a:gridCol w="1245376">
                  <a:extLst>
                    <a:ext uri="{9D8B030D-6E8A-4147-A177-3AD203B41FA5}">
                      <a16:colId xmlns:a16="http://schemas.microsoft.com/office/drawing/2014/main" val="2449455661"/>
                    </a:ext>
                  </a:extLst>
                </a:gridCol>
                <a:gridCol w="1223055">
                  <a:extLst>
                    <a:ext uri="{9D8B030D-6E8A-4147-A177-3AD203B41FA5}">
                      <a16:colId xmlns:a16="http://schemas.microsoft.com/office/drawing/2014/main" val="2885995625"/>
                    </a:ext>
                  </a:extLst>
                </a:gridCol>
                <a:gridCol w="1223055">
                  <a:extLst>
                    <a:ext uri="{9D8B030D-6E8A-4147-A177-3AD203B41FA5}">
                      <a16:colId xmlns:a16="http://schemas.microsoft.com/office/drawing/2014/main" val="983187127"/>
                    </a:ext>
                  </a:extLst>
                </a:gridCol>
              </a:tblGrid>
              <a:tr h="192124">
                <a:tc gridSpan="5">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Pix2pix (</a:t>
                      </a:r>
                      <a:r>
                        <a:rPr lang="zh-TW" sz="1200" kern="100" dirty="0">
                          <a:solidFill>
                            <a:schemeClr val="bg1"/>
                          </a:solidFill>
                          <a:effectLst/>
                          <a:latin typeface="標楷體" panose="03000509000000000000" pitchFamily="65" charset="-120"/>
                          <a:ea typeface="標楷體" panose="03000509000000000000" pitchFamily="65" charset="-120"/>
                        </a:rPr>
                        <a:t>註</a:t>
                      </a:r>
                      <a:r>
                        <a:rPr lang="en-US" sz="1200" kern="100" dirty="0">
                          <a:solidFill>
                            <a:schemeClr val="bg1"/>
                          </a:solidFill>
                          <a:effectLst/>
                          <a:latin typeface="標楷體" panose="03000509000000000000" pitchFamily="65" charset="-120"/>
                          <a:ea typeface="標楷體" panose="03000509000000000000" pitchFamily="65" charset="-120"/>
                        </a:rPr>
                        <a:t>: </a:t>
                      </a:r>
                      <a:r>
                        <a:rPr lang="zh-TW" sz="1200" kern="100" dirty="0">
                          <a:solidFill>
                            <a:schemeClr val="bg1"/>
                          </a:solidFill>
                          <a:effectLst/>
                          <a:latin typeface="標楷體" panose="03000509000000000000" pitchFamily="65" charset="-120"/>
                          <a:ea typeface="標楷體" panose="03000509000000000000" pitchFamily="65" charset="-120"/>
                        </a:rPr>
                        <a:t>原</a:t>
                      </a:r>
                      <a:r>
                        <a:rPr lang="en-US" sz="1200" kern="100" dirty="0">
                          <a:solidFill>
                            <a:schemeClr val="bg1"/>
                          </a:solidFill>
                          <a:effectLst/>
                          <a:latin typeface="標楷體" panose="03000509000000000000" pitchFamily="65" charset="-120"/>
                          <a:ea typeface="標楷體" panose="03000509000000000000" pitchFamily="65" charset="-120"/>
                        </a:rPr>
                        <a:t>pix2pix</a:t>
                      </a:r>
                      <a:r>
                        <a:rPr lang="zh-TW" sz="1200" kern="100" dirty="0">
                          <a:solidFill>
                            <a:schemeClr val="bg1"/>
                          </a:solidFill>
                          <a:effectLst/>
                          <a:latin typeface="標楷體" panose="03000509000000000000" pitchFamily="65" charset="-120"/>
                          <a:ea typeface="標楷體" panose="03000509000000000000" pitchFamily="65" charset="-120"/>
                        </a:rPr>
                        <a:t>以</a:t>
                      </a:r>
                      <a:r>
                        <a:rPr lang="en-US" sz="1200" kern="100" dirty="0">
                          <a:solidFill>
                            <a:schemeClr val="bg1"/>
                          </a:solidFill>
                          <a:effectLst/>
                          <a:latin typeface="標楷體" panose="03000509000000000000" pitchFamily="65" charset="-120"/>
                          <a:ea typeface="標楷體" panose="03000509000000000000" pitchFamily="65" charset="-120"/>
                        </a:rPr>
                        <a:t>U-Net</a:t>
                      </a:r>
                      <a:r>
                        <a:rPr lang="zh-TW" sz="1200" kern="100" dirty="0">
                          <a:solidFill>
                            <a:schemeClr val="bg1"/>
                          </a:solidFill>
                          <a:effectLst/>
                          <a:latin typeface="標楷體" panose="03000509000000000000" pitchFamily="65" charset="-120"/>
                          <a:ea typeface="標楷體" panose="03000509000000000000" pitchFamily="65" charset="-120"/>
                        </a:rPr>
                        <a:t>作為生成器架構</a:t>
                      </a:r>
                      <a:r>
                        <a:rPr lang="en-US" sz="1200" kern="100" dirty="0">
                          <a:solidFill>
                            <a:schemeClr val="bg1"/>
                          </a:solidFill>
                          <a:effectLst/>
                          <a:latin typeface="標楷體" panose="03000509000000000000" pitchFamily="65" charset="-120"/>
                          <a:ea typeface="標楷體" panose="03000509000000000000" pitchFamily="65" charset="-120"/>
                        </a:rPr>
                        <a:t>)</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426795380"/>
                  </a:ext>
                </a:extLst>
              </a:tr>
              <a:tr h="203507">
                <a:tc>
                  <a:txBody>
                    <a:bodyPr/>
                    <a:lstStyle/>
                    <a:p>
                      <a:pPr algn="ctr">
                        <a:lnSpc>
                          <a:spcPct val="150000"/>
                        </a:lnSpc>
                      </a:pPr>
                      <a:r>
                        <a:rPr lang="zh-TW" sz="1200" kern="100">
                          <a:solidFill>
                            <a:schemeClr val="bg1"/>
                          </a:solidFill>
                          <a:effectLst/>
                          <a:latin typeface="標楷體" panose="03000509000000000000" pitchFamily="65" charset="-120"/>
                          <a:ea typeface="標楷體" panose="03000509000000000000" pitchFamily="65" charset="-120"/>
                        </a:rPr>
                        <a:t>輸入</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zh-TW" sz="1200" kern="100" dirty="0">
                          <a:solidFill>
                            <a:schemeClr val="bg1"/>
                          </a:solidFill>
                          <a:effectLst/>
                          <a:latin typeface="標楷體" panose="03000509000000000000" pitchFamily="65" charset="-120"/>
                          <a:ea typeface="標楷體" panose="03000509000000000000" pitchFamily="65" charset="-120"/>
                        </a:rPr>
                        <a:t>採用模型</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FID</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IS</a:t>
                      </a:r>
                      <a:r>
                        <a:rPr lang="zh-TW" sz="1200" kern="100">
                          <a:solidFill>
                            <a:schemeClr val="bg1"/>
                          </a:solidFill>
                          <a:effectLst/>
                          <a:latin typeface="標楷體" panose="03000509000000000000" pitchFamily="65" charset="-120"/>
                          <a:ea typeface="標楷體" panose="03000509000000000000" pitchFamily="65" charset="-120"/>
                        </a:rPr>
                        <a:t>最大值</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IS </a:t>
                      </a:r>
                      <a:r>
                        <a:rPr lang="zh-TW" sz="1200" kern="100">
                          <a:solidFill>
                            <a:schemeClr val="bg1"/>
                          </a:solidFill>
                          <a:effectLst/>
                          <a:latin typeface="標楷體" panose="03000509000000000000" pitchFamily="65" charset="-120"/>
                          <a:ea typeface="標楷體" panose="03000509000000000000" pitchFamily="65" charset="-120"/>
                        </a:rPr>
                        <a:t>平均值</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extLst>
                  <a:ext uri="{0D108BD9-81ED-4DB2-BD59-A6C34878D82A}">
                    <a16:rowId xmlns:a16="http://schemas.microsoft.com/office/drawing/2014/main" val="2413967026"/>
                  </a:ext>
                </a:extLst>
              </a:tr>
              <a:tr h="203507">
                <a:tc rowSpan="4">
                  <a:txBody>
                    <a:bodyPr/>
                    <a:lstStyle/>
                    <a:p>
                      <a:pPr algn="ctr">
                        <a:lnSpc>
                          <a:spcPct val="150000"/>
                        </a:lnSpc>
                      </a:pPr>
                      <a:r>
                        <a:rPr lang="zh-TW" sz="1200" kern="100">
                          <a:solidFill>
                            <a:schemeClr val="bg1"/>
                          </a:solidFill>
                          <a:effectLst/>
                          <a:latin typeface="標楷體" panose="03000509000000000000" pitchFamily="65" charset="-120"/>
                          <a:ea typeface="標楷體" panose="03000509000000000000" pitchFamily="65" charset="-120"/>
                        </a:rPr>
                        <a:t>以灰階處理之航照作輸入</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zh-TW" sz="1200" kern="100">
                          <a:solidFill>
                            <a:schemeClr val="bg1"/>
                          </a:solidFill>
                          <a:effectLst/>
                          <a:latin typeface="標楷體" panose="03000509000000000000" pitchFamily="65" charset="-120"/>
                          <a:ea typeface="標楷體" panose="03000509000000000000" pitchFamily="65" charset="-120"/>
                        </a:rPr>
                        <a:t>原</a:t>
                      </a:r>
                      <a:r>
                        <a:rPr lang="en-US" sz="1200" kern="100">
                          <a:solidFill>
                            <a:schemeClr val="bg1"/>
                          </a:solidFill>
                          <a:effectLst/>
                          <a:latin typeface="標楷體" panose="03000509000000000000" pitchFamily="65" charset="-120"/>
                          <a:ea typeface="標楷體" panose="03000509000000000000" pitchFamily="65" charset="-120"/>
                        </a:rPr>
                        <a:t>pix2pix</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48.58</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11.62</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2.49</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extLst>
                  <a:ext uri="{0D108BD9-81ED-4DB2-BD59-A6C34878D82A}">
                    <a16:rowId xmlns:a16="http://schemas.microsoft.com/office/drawing/2014/main" val="516316150"/>
                  </a:ext>
                </a:extLst>
              </a:tr>
              <a:tr h="664555">
                <a:tc vMerge="1">
                  <a:txBody>
                    <a:bodyPr/>
                    <a:lstStyle/>
                    <a:p>
                      <a:endParaRPr lang="zh-TW" altLang="en-US"/>
                    </a:p>
                  </a:txBody>
                  <a:tcPr/>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pix2pix</a:t>
                      </a:r>
                      <a:endParaRPr lang="zh-TW" sz="1200" kern="100" dirty="0">
                        <a:solidFill>
                          <a:schemeClr val="bg1"/>
                        </a:solidFill>
                        <a:effectLst/>
                        <a:latin typeface="標楷體" panose="03000509000000000000" pitchFamily="65" charset="-120"/>
                        <a:ea typeface="標楷體" panose="03000509000000000000" pitchFamily="65" charset="-120"/>
                      </a:endParaRPr>
                    </a:p>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 (</a:t>
                      </a:r>
                      <a:r>
                        <a:rPr lang="zh-TW" sz="1200" kern="100" dirty="0">
                          <a:solidFill>
                            <a:schemeClr val="bg1"/>
                          </a:solidFill>
                          <a:effectLst/>
                          <a:latin typeface="標楷體" panose="03000509000000000000" pitchFamily="65" charset="-120"/>
                          <a:ea typeface="標楷體" panose="03000509000000000000" pitchFamily="65" charset="-120"/>
                        </a:rPr>
                        <a:t>以</a:t>
                      </a:r>
                      <a:r>
                        <a:rPr lang="en-US" sz="1200" kern="100" dirty="0">
                          <a:solidFill>
                            <a:schemeClr val="bg1"/>
                          </a:solidFill>
                          <a:effectLst/>
                          <a:latin typeface="標楷體" panose="03000509000000000000" pitchFamily="65" charset="-120"/>
                          <a:ea typeface="標楷體" panose="03000509000000000000" pitchFamily="65" charset="-120"/>
                        </a:rPr>
                        <a:t>L*a*b</a:t>
                      </a:r>
                      <a:r>
                        <a:rPr lang="zh-TW" sz="1200" kern="100" dirty="0">
                          <a:solidFill>
                            <a:schemeClr val="bg1"/>
                          </a:solidFill>
                          <a:effectLst/>
                          <a:latin typeface="標楷體" panose="03000509000000000000" pitchFamily="65" charset="-120"/>
                          <a:ea typeface="標楷體" panose="03000509000000000000" pitchFamily="65" charset="-120"/>
                        </a:rPr>
                        <a:t>映射的方式訓練</a:t>
                      </a:r>
                      <a:r>
                        <a:rPr lang="en-US" sz="1200" kern="100" dirty="0">
                          <a:solidFill>
                            <a:schemeClr val="bg1"/>
                          </a:solidFill>
                          <a:effectLst/>
                          <a:latin typeface="標楷體" panose="03000509000000000000" pitchFamily="65" charset="-120"/>
                          <a:ea typeface="標楷體" panose="03000509000000000000" pitchFamily="65" charset="-120"/>
                        </a:rPr>
                        <a:t>)</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43.11</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12.10</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2.51</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extLst>
                  <a:ext uri="{0D108BD9-81ED-4DB2-BD59-A6C34878D82A}">
                    <a16:rowId xmlns:a16="http://schemas.microsoft.com/office/drawing/2014/main" val="1879335328"/>
                  </a:ext>
                </a:extLst>
              </a:tr>
              <a:tr h="203507">
                <a:tc vMerge="1">
                  <a:txBody>
                    <a:bodyPr/>
                    <a:lstStyle/>
                    <a:p>
                      <a:endParaRPr lang="zh-TW" altLang="en-US"/>
                    </a:p>
                  </a:txBody>
                  <a:tcPr/>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ngf=128,ndf=32</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47.80</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11.20</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2.51</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extLst>
                  <a:ext uri="{0D108BD9-81ED-4DB2-BD59-A6C34878D82A}">
                    <a16:rowId xmlns:a16="http://schemas.microsoft.com/office/drawing/2014/main" val="1545322626"/>
                  </a:ext>
                </a:extLst>
              </a:tr>
              <a:tr h="664555">
                <a:tc vMerge="1">
                  <a:txBody>
                    <a:bodyPr/>
                    <a:lstStyle/>
                    <a:p>
                      <a:endParaRPr lang="zh-TW" altLang="en-US"/>
                    </a:p>
                  </a:txBody>
                  <a:tcPr/>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ResNet </a:t>
                      </a:r>
                      <a:r>
                        <a:rPr lang="zh-TW" sz="1200" kern="100">
                          <a:solidFill>
                            <a:schemeClr val="bg1"/>
                          </a:solidFill>
                          <a:effectLst/>
                          <a:latin typeface="標楷體" panose="03000509000000000000" pitchFamily="65" charset="-120"/>
                          <a:ea typeface="標楷體" panose="03000509000000000000" pitchFamily="65" charset="-120"/>
                        </a:rPr>
                        <a:t>生成器</a:t>
                      </a:r>
                    </a:p>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(ngf=128,ndf=32)</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46.96</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12.42</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2.52</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extLst>
                  <a:ext uri="{0D108BD9-81ED-4DB2-BD59-A6C34878D82A}">
                    <a16:rowId xmlns:a16="http://schemas.microsoft.com/office/drawing/2014/main" val="1677078530"/>
                  </a:ext>
                </a:extLst>
              </a:tr>
              <a:tr h="203507">
                <a:tc rowSpan="4">
                  <a:txBody>
                    <a:bodyPr/>
                    <a:lstStyle/>
                    <a:p>
                      <a:pPr algn="ctr">
                        <a:lnSpc>
                          <a:spcPct val="150000"/>
                        </a:lnSpc>
                      </a:pPr>
                      <a:r>
                        <a:rPr lang="zh-TW" sz="1200" kern="100">
                          <a:solidFill>
                            <a:schemeClr val="bg1"/>
                          </a:solidFill>
                          <a:effectLst/>
                          <a:latin typeface="標楷體" panose="03000509000000000000" pitchFamily="65" charset="-120"/>
                          <a:ea typeface="標楷體" panose="03000509000000000000" pitchFamily="65" charset="-120"/>
                        </a:rPr>
                        <a:t>以舊航照</a:t>
                      </a:r>
                    </a:p>
                    <a:p>
                      <a:pPr algn="ctr">
                        <a:lnSpc>
                          <a:spcPct val="150000"/>
                        </a:lnSpc>
                      </a:pPr>
                      <a:r>
                        <a:rPr lang="zh-TW" sz="1200" kern="100">
                          <a:solidFill>
                            <a:schemeClr val="bg1"/>
                          </a:solidFill>
                          <a:effectLst/>
                          <a:latin typeface="標楷體" panose="03000509000000000000" pitchFamily="65" charset="-120"/>
                          <a:ea typeface="標楷體" panose="03000509000000000000" pitchFamily="65" charset="-120"/>
                        </a:rPr>
                        <a:t>作輸入</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zh-TW" sz="1200" kern="100">
                          <a:solidFill>
                            <a:schemeClr val="bg1"/>
                          </a:solidFill>
                          <a:effectLst/>
                          <a:latin typeface="標楷體" panose="03000509000000000000" pitchFamily="65" charset="-120"/>
                          <a:ea typeface="標楷體" panose="03000509000000000000" pitchFamily="65" charset="-120"/>
                        </a:rPr>
                        <a:t>原</a:t>
                      </a:r>
                      <a:r>
                        <a:rPr lang="en-US" sz="1200" kern="100">
                          <a:solidFill>
                            <a:schemeClr val="bg1"/>
                          </a:solidFill>
                          <a:effectLst/>
                          <a:latin typeface="標楷體" panose="03000509000000000000" pitchFamily="65" charset="-120"/>
                          <a:ea typeface="標楷體" panose="03000509000000000000" pitchFamily="65" charset="-120"/>
                        </a:rPr>
                        <a:t>Pix2pix</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139.49</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13.66</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3.20</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extLst>
                  <a:ext uri="{0D108BD9-81ED-4DB2-BD59-A6C34878D82A}">
                    <a16:rowId xmlns:a16="http://schemas.microsoft.com/office/drawing/2014/main" val="789090137"/>
                  </a:ext>
                </a:extLst>
              </a:tr>
              <a:tr h="664555">
                <a:tc vMerge="1">
                  <a:txBody>
                    <a:bodyPr/>
                    <a:lstStyle/>
                    <a:p>
                      <a:endParaRPr lang="zh-TW" altLang="en-US"/>
                    </a:p>
                  </a:txBody>
                  <a:tcPr/>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pix2pix</a:t>
                      </a:r>
                      <a:endParaRPr lang="zh-TW" sz="1200" kern="100">
                        <a:solidFill>
                          <a:schemeClr val="bg1"/>
                        </a:solidFill>
                        <a:effectLst/>
                        <a:latin typeface="標楷體" panose="03000509000000000000" pitchFamily="65" charset="-120"/>
                        <a:ea typeface="標楷體" panose="03000509000000000000" pitchFamily="65" charset="-120"/>
                      </a:endParaRPr>
                    </a:p>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 (</a:t>
                      </a:r>
                      <a:r>
                        <a:rPr lang="zh-TW" sz="1200" kern="100">
                          <a:solidFill>
                            <a:schemeClr val="bg1"/>
                          </a:solidFill>
                          <a:effectLst/>
                          <a:latin typeface="標楷體" panose="03000509000000000000" pitchFamily="65" charset="-120"/>
                          <a:ea typeface="標楷體" panose="03000509000000000000" pitchFamily="65" charset="-120"/>
                        </a:rPr>
                        <a:t>以</a:t>
                      </a:r>
                      <a:r>
                        <a:rPr lang="en-US" sz="1200" kern="100">
                          <a:solidFill>
                            <a:schemeClr val="bg1"/>
                          </a:solidFill>
                          <a:effectLst/>
                          <a:latin typeface="標楷體" panose="03000509000000000000" pitchFamily="65" charset="-120"/>
                          <a:ea typeface="標楷體" panose="03000509000000000000" pitchFamily="65" charset="-120"/>
                        </a:rPr>
                        <a:t>L*a*b</a:t>
                      </a:r>
                      <a:r>
                        <a:rPr lang="zh-TW" sz="1200" kern="100">
                          <a:solidFill>
                            <a:schemeClr val="bg1"/>
                          </a:solidFill>
                          <a:effectLst/>
                          <a:latin typeface="標楷體" panose="03000509000000000000" pitchFamily="65" charset="-120"/>
                          <a:ea typeface="標楷體" panose="03000509000000000000" pitchFamily="65" charset="-120"/>
                        </a:rPr>
                        <a:t>映射的方式訓練</a:t>
                      </a:r>
                      <a:r>
                        <a:rPr lang="en-US" sz="1200" kern="100">
                          <a:solidFill>
                            <a:schemeClr val="bg1"/>
                          </a:solidFill>
                          <a:effectLst/>
                          <a:latin typeface="標楷體" panose="03000509000000000000" pitchFamily="65" charset="-120"/>
                          <a:ea typeface="標楷體" panose="03000509000000000000" pitchFamily="65" charset="-120"/>
                        </a:rPr>
                        <a:t>)</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138.11</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13.69</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3.22</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extLst>
                  <a:ext uri="{0D108BD9-81ED-4DB2-BD59-A6C34878D82A}">
                    <a16:rowId xmlns:a16="http://schemas.microsoft.com/office/drawing/2014/main" val="3011393986"/>
                  </a:ext>
                </a:extLst>
              </a:tr>
              <a:tr h="203507">
                <a:tc vMerge="1">
                  <a:txBody>
                    <a:bodyPr/>
                    <a:lstStyle/>
                    <a:p>
                      <a:endParaRPr lang="zh-TW" altLang="en-US"/>
                    </a:p>
                  </a:txBody>
                  <a:tcPr/>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ngf=128,ndf=32</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145.70</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13.62</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3.33</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extLst>
                  <a:ext uri="{0D108BD9-81ED-4DB2-BD59-A6C34878D82A}">
                    <a16:rowId xmlns:a16="http://schemas.microsoft.com/office/drawing/2014/main" val="2035556151"/>
                  </a:ext>
                </a:extLst>
              </a:tr>
              <a:tr h="664555">
                <a:tc vMerge="1">
                  <a:txBody>
                    <a:bodyPr/>
                    <a:lstStyle/>
                    <a:p>
                      <a:endParaRPr lang="zh-TW" altLang="en-US"/>
                    </a:p>
                  </a:txBody>
                  <a:tcPr/>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ResNet </a:t>
                      </a:r>
                      <a:r>
                        <a:rPr lang="zh-TW" sz="1200" kern="100">
                          <a:solidFill>
                            <a:schemeClr val="bg1"/>
                          </a:solidFill>
                          <a:effectLst/>
                          <a:latin typeface="標楷體" panose="03000509000000000000" pitchFamily="65" charset="-120"/>
                          <a:ea typeface="標楷體" panose="03000509000000000000" pitchFamily="65" charset="-120"/>
                        </a:rPr>
                        <a:t>生成器</a:t>
                      </a:r>
                    </a:p>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(ngf=128,ndf=32)</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132.90</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11.75</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3.38</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extLst>
                  <a:ext uri="{0D108BD9-81ED-4DB2-BD59-A6C34878D82A}">
                    <a16:rowId xmlns:a16="http://schemas.microsoft.com/office/drawing/2014/main" val="1095240833"/>
                  </a:ext>
                </a:extLst>
              </a:tr>
            </a:tbl>
          </a:graphicData>
        </a:graphic>
      </p:graphicFrame>
    </p:spTree>
    <p:extLst>
      <p:ext uri="{BB962C8B-B14F-4D97-AF65-F5344CB8AC3E}">
        <p14:creationId xmlns:p14="http://schemas.microsoft.com/office/powerpoint/2010/main" val="2667177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4" name="文字方塊 3">
            <a:extLst>
              <a:ext uri="{FF2B5EF4-FFF2-40B4-BE49-F238E27FC236}">
                <a16:creationId xmlns:a16="http://schemas.microsoft.com/office/drawing/2014/main" id="{22E70B3F-1176-E575-CDC4-BA4FE1B0F41F}"/>
              </a:ext>
            </a:extLst>
          </p:cNvPr>
          <p:cNvSpPr txBox="1"/>
          <p:nvPr/>
        </p:nvSpPr>
        <p:spPr>
          <a:xfrm>
            <a:off x="1756499" y="141645"/>
            <a:ext cx="5631001" cy="400110"/>
          </a:xfrm>
          <a:prstGeom prst="rect">
            <a:avLst/>
          </a:prstGeom>
          <a:noFill/>
        </p:spPr>
        <p:txBody>
          <a:bodyPr wrap="square" rtlCol="0">
            <a:spAutoFit/>
          </a:bodyPr>
          <a:lstStyle/>
          <a:p>
            <a:pPr algn="ctr"/>
            <a:r>
              <a:rPr lang="zh-TW" altLang="en-US" sz="2000" dirty="0">
                <a:solidFill>
                  <a:schemeClr val="bg1"/>
                </a:solidFill>
                <a:latin typeface="標楷體" panose="03000509000000000000" pitchFamily="65" charset="-120"/>
                <a:ea typeface="標楷體" panose="03000509000000000000" pitchFamily="65" charset="-120"/>
              </a:rPr>
              <a:t>七、各生成模型成效之評估</a:t>
            </a:r>
          </a:p>
        </p:txBody>
      </p:sp>
      <p:graphicFrame>
        <p:nvGraphicFramePr>
          <p:cNvPr id="6" name="表格 5">
            <a:extLst>
              <a:ext uri="{FF2B5EF4-FFF2-40B4-BE49-F238E27FC236}">
                <a16:creationId xmlns:a16="http://schemas.microsoft.com/office/drawing/2014/main" id="{2553A54A-AFA7-6E01-0886-616D6F4E5746}"/>
              </a:ext>
            </a:extLst>
          </p:cNvPr>
          <p:cNvGraphicFramePr>
            <a:graphicFrameLocks noGrp="1"/>
          </p:cNvGraphicFramePr>
          <p:nvPr>
            <p:extLst>
              <p:ext uri="{D42A27DB-BD31-4B8C-83A1-F6EECF244321}">
                <p14:modId xmlns:p14="http://schemas.microsoft.com/office/powerpoint/2010/main" val="3149774136"/>
              </p:ext>
            </p:extLst>
          </p:nvPr>
        </p:nvGraphicFramePr>
        <p:xfrm>
          <a:off x="1325159" y="1792197"/>
          <a:ext cx="6374765" cy="1770380"/>
        </p:xfrm>
        <a:graphic>
          <a:graphicData uri="http://schemas.openxmlformats.org/drawingml/2006/table">
            <a:tbl>
              <a:tblPr firstRow="1" firstCol="1" bandRow="1">
                <a:tableStyleId>{C3EE7AC2-5BD6-409B-BA5B-B822D1102D5E}</a:tableStyleId>
              </a:tblPr>
              <a:tblGrid>
                <a:gridCol w="1402080">
                  <a:extLst>
                    <a:ext uri="{9D8B030D-6E8A-4147-A177-3AD203B41FA5}">
                      <a16:colId xmlns:a16="http://schemas.microsoft.com/office/drawing/2014/main" val="54965731"/>
                    </a:ext>
                  </a:extLst>
                </a:gridCol>
                <a:gridCol w="1402080">
                  <a:extLst>
                    <a:ext uri="{9D8B030D-6E8A-4147-A177-3AD203B41FA5}">
                      <a16:colId xmlns:a16="http://schemas.microsoft.com/office/drawing/2014/main" val="842276891"/>
                    </a:ext>
                  </a:extLst>
                </a:gridCol>
                <a:gridCol w="1204595">
                  <a:extLst>
                    <a:ext uri="{9D8B030D-6E8A-4147-A177-3AD203B41FA5}">
                      <a16:colId xmlns:a16="http://schemas.microsoft.com/office/drawing/2014/main" val="4009490616"/>
                    </a:ext>
                  </a:extLst>
                </a:gridCol>
                <a:gridCol w="1183005">
                  <a:extLst>
                    <a:ext uri="{9D8B030D-6E8A-4147-A177-3AD203B41FA5}">
                      <a16:colId xmlns:a16="http://schemas.microsoft.com/office/drawing/2014/main" val="3543052661"/>
                    </a:ext>
                  </a:extLst>
                </a:gridCol>
                <a:gridCol w="1183005">
                  <a:extLst>
                    <a:ext uri="{9D8B030D-6E8A-4147-A177-3AD203B41FA5}">
                      <a16:colId xmlns:a16="http://schemas.microsoft.com/office/drawing/2014/main" val="713261690"/>
                    </a:ext>
                  </a:extLst>
                </a:gridCol>
              </a:tblGrid>
              <a:tr h="51547">
                <a:tc gridSpan="5">
                  <a:txBody>
                    <a:bodyPr/>
                    <a:lstStyle/>
                    <a:p>
                      <a:pPr algn="ctr">
                        <a:lnSpc>
                          <a:spcPct val="150000"/>
                        </a:lnSpc>
                      </a:pPr>
                      <a:r>
                        <a:rPr lang="en-US" sz="1400" kern="100" dirty="0" err="1">
                          <a:solidFill>
                            <a:schemeClr val="bg1"/>
                          </a:solidFill>
                          <a:effectLst/>
                          <a:latin typeface="標楷體" panose="03000509000000000000" pitchFamily="65" charset="-120"/>
                          <a:ea typeface="標楷體" panose="03000509000000000000" pitchFamily="65" charset="-120"/>
                        </a:rPr>
                        <a:t>CycleGAN</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116923614"/>
                  </a:ext>
                </a:extLst>
              </a:tr>
              <a:tr h="0">
                <a:tc>
                  <a:txBody>
                    <a:bodyPr/>
                    <a:lstStyle/>
                    <a:p>
                      <a:pPr algn="ctr">
                        <a:lnSpc>
                          <a:spcPct val="150000"/>
                        </a:lnSpc>
                      </a:pPr>
                      <a:r>
                        <a:rPr lang="zh-TW" sz="1400" kern="100">
                          <a:solidFill>
                            <a:schemeClr val="bg1"/>
                          </a:solidFill>
                          <a:effectLst/>
                          <a:latin typeface="標楷體" panose="03000509000000000000" pitchFamily="65" charset="-120"/>
                          <a:ea typeface="標楷體" panose="03000509000000000000" pitchFamily="65" charset="-120"/>
                        </a:rPr>
                        <a:t>輸入</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pPr>
                      <a:r>
                        <a:rPr lang="zh-TW" sz="1400" kern="100" dirty="0">
                          <a:solidFill>
                            <a:schemeClr val="bg1"/>
                          </a:solidFill>
                          <a:effectLst/>
                          <a:latin typeface="標楷體" panose="03000509000000000000" pitchFamily="65" charset="-120"/>
                          <a:ea typeface="標楷體" panose="03000509000000000000" pitchFamily="65" charset="-120"/>
                        </a:rPr>
                        <a:t>採用模型</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FID</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IS</a:t>
                      </a:r>
                      <a:r>
                        <a:rPr lang="zh-TW" sz="1400" kern="100">
                          <a:solidFill>
                            <a:schemeClr val="bg1"/>
                          </a:solidFill>
                          <a:effectLst/>
                          <a:latin typeface="標楷體" panose="03000509000000000000" pitchFamily="65" charset="-120"/>
                          <a:ea typeface="標楷體" panose="03000509000000000000" pitchFamily="65" charset="-120"/>
                        </a:rPr>
                        <a:t>最大值</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IS </a:t>
                      </a:r>
                      <a:r>
                        <a:rPr lang="zh-TW" sz="1400" kern="100">
                          <a:solidFill>
                            <a:schemeClr val="bg1"/>
                          </a:solidFill>
                          <a:effectLst/>
                          <a:latin typeface="標楷體" panose="03000509000000000000" pitchFamily="65" charset="-120"/>
                          <a:ea typeface="標楷體" panose="03000509000000000000" pitchFamily="65" charset="-120"/>
                        </a:rPr>
                        <a:t>平均值</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2421610216"/>
                  </a:ext>
                </a:extLst>
              </a:tr>
              <a:tr h="0">
                <a:tc rowSpan="2">
                  <a:txBody>
                    <a:bodyPr/>
                    <a:lstStyle/>
                    <a:p>
                      <a:pPr algn="ctr">
                        <a:lnSpc>
                          <a:spcPct val="150000"/>
                        </a:lnSpc>
                      </a:pPr>
                      <a:r>
                        <a:rPr lang="zh-TW" sz="1400" kern="100">
                          <a:solidFill>
                            <a:schemeClr val="bg1"/>
                          </a:solidFill>
                          <a:effectLst/>
                          <a:latin typeface="標楷體" panose="03000509000000000000" pitchFamily="65" charset="-120"/>
                          <a:ea typeface="標楷體" panose="03000509000000000000" pitchFamily="65" charset="-120"/>
                        </a:rPr>
                        <a:t>以灰階處理之航照作輸入</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pPr>
                      <a:r>
                        <a:rPr lang="zh-TW" sz="1400" kern="100">
                          <a:solidFill>
                            <a:schemeClr val="bg1"/>
                          </a:solidFill>
                          <a:effectLst/>
                          <a:latin typeface="標楷體" panose="03000509000000000000" pitchFamily="65" charset="-120"/>
                          <a:ea typeface="標楷體" panose="03000509000000000000" pitchFamily="65" charset="-120"/>
                        </a:rPr>
                        <a:t>原</a:t>
                      </a:r>
                      <a:r>
                        <a:rPr lang="en-US" sz="1400" kern="100">
                          <a:solidFill>
                            <a:schemeClr val="bg1"/>
                          </a:solidFill>
                          <a:effectLst/>
                          <a:latin typeface="標楷體" panose="03000509000000000000" pitchFamily="65" charset="-120"/>
                          <a:ea typeface="標楷體" panose="03000509000000000000" pitchFamily="65" charset="-120"/>
                        </a:rPr>
                        <a:t>CycleGAN</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169.50</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11.18</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3.05</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3914496726"/>
                  </a:ext>
                </a:extLst>
              </a:tr>
              <a:tr h="0">
                <a:tc vMerge="1">
                  <a:txBody>
                    <a:bodyPr/>
                    <a:lstStyle/>
                    <a:p>
                      <a:endParaRPr lang="zh-TW" altLang="en-US"/>
                    </a:p>
                  </a:txBody>
                  <a:tcPr/>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ngf=128,ndf=32</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pPr>
                      <a:r>
                        <a:rPr lang="en-US" sz="1400" kern="100" dirty="0">
                          <a:solidFill>
                            <a:schemeClr val="bg1"/>
                          </a:solidFill>
                          <a:effectLst/>
                          <a:latin typeface="標楷體" panose="03000509000000000000" pitchFamily="65" charset="-120"/>
                          <a:ea typeface="標楷體" panose="03000509000000000000" pitchFamily="65" charset="-120"/>
                        </a:rPr>
                        <a:t>145.09</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15.73</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3.41</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3294791059"/>
                  </a:ext>
                </a:extLst>
              </a:tr>
              <a:tr h="0">
                <a:tc rowSpan="2">
                  <a:txBody>
                    <a:bodyPr/>
                    <a:lstStyle/>
                    <a:p>
                      <a:pPr algn="ctr">
                        <a:lnSpc>
                          <a:spcPct val="150000"/>
                        </a:lnSpc>
                      </a:pPr>
                      <a:r>
                        <a:rPr lang="zh-TW" sz="1400" kern="100">
                          <a:solidFill>
                            <a:schemeClr val="bg1"/>
                          </a:solidFill>
                          <a:effectLst/>
                          <a:latin typeface="標楷體" panose="03000509000000000000" pitchFamily="65" charset="-120"/>
                          <a:ea typeface="標楷體" panose="03000509000000000000" pitchFamily="65" charset="-120"/>
                        </a:rPr>
                        <a:t>以舊航照</a:t>
                      </a:r>
                    </a:p>
                    <a:p>
                      <a:pPr algn="ctr">
                        <a:lnSpc>
                          <a:spcPct val="150000"/>
                        </a:lnSpc>
                      </a:pPr>
                      <a:r>
                        <a:rPr lang="zh-TW" sz="1400" kern="100">
                          <a:solidFill>
                            <a:schemeClr val="bg1"/>
                          </a:solidFill>
                          <a:effectLst/>
                          <a:latin typeface="標楷體" panose="03000509000000000000" pitchFamily="65" charset="-120"/>
                          <a:ea typeface="標楷體" panose="03000509000000000000" pitchFamily="65" charset="-120"/>
                        </a:rPr>
                        <a:t>作輸入</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pPr>
                      <a:r>
                        <a:rPr lang="zh-TW" sz="1400" kern="100">
                          <a:solidFill>
                            <a:schemeClr val="bg1"/>
                          </a:solidFill>
                          <a:effectLst/>
                          <a:latin typeface="標楷體" panose="03000509000000000000" pitchFamily="65" charset="-120"/>
                          <a:ea typeface="標楷體" panose="03000509000000000000" pitchFamily="65" charset="-120"/>
                        </a:rPr>
                        <a:t>原</a:t>
                      </a:r>
                      <a:r>
                        <a:rPr lang="en-US" sz="1400" kern="100">
                          <a:solidFill>
                            <a:schemeClr val="bg1"/>
                          </a:solidFill>
                          <a:effectLst/>
                          <a:latin typeface="標楷體" panose="03000509000000000000" pitchFamily="65" charset="-120"/>
                          <a:ea typeface="標楷體" panose="03000509000000000000" pitchFamily="65" charset="-120"/>
                        </a:rPr>
                        <a:t>CycleGAN</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pPr>
                      <a:r>
                        <a:rPr lang="en-US" sz="1400" kern="100" dirty="0">
                          <a:solidFill>
                            <a:schemeClr val="bg1"/>
                          </a:solidFill>
                          <a:effectLst/>
                          <a:latin typeface="標楷體" panose="03000509000000000000" pitchFamily="65" charset="-120"/>
                          <a:ea typeface="標楷體" panose="03000509000000000000" pitchFamily="65" charset="-120"/>
                        </a:rPr>
                        <a:t>144.24</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pPr>
                      <a:r>
                        <a:rPr lang="en-US" sz="1400" kern="100" dirty="0">
                          <a:solidFill>
                            <a:schemeClr val="bg1"/>
                          </a:solidFill>
                          <a:effectLst/>
                          <a:latin typeface="標楷體" panose="03000509000000000000" pitchFamily="65" charset="-120"/>
                          <a:ea typeface="標楷體" panose="03000509000000000000" pitchFamily="65" charset="-120"/>
                        </a:rPr>
                        <a:t>11.93</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3.28</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1016799649"/>
                  </a:ext>
                </a:extLst>
              </a:tr>
              <a:tr h="0">
                <a:tc vMerge="1">
                  <a:txBody>
                    <a:bodyPr/>
                    <a:lstStyle/>
                    <a:p>
                      <a:endParaRPr lang="zh-TW" altLang="en-US"/>
                    </a:p>
                  </a:txBody>
                  <a:tcPr/>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ngf=128,ndf=32</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128.49</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pPr>
                      <a:r>
                        <a:rPr lang="en-US" sz="1400" kern="100" dirty="0">
                          <a:solidFill>
                            <a:schemeClr val="bg1"/>
                          </a:solidFill>
                          <a:effectLst/>
                          <a:latin typeface="標楷體" panose="03000509000000000000" pitchFamily="65" charset="-120"/>
                          <a:ea typeface="標楷體" panose="03000509000000000000" pitchFamily="65" charset="-120"/>
                        </a:rPr>
                        <a:t>12.29</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pPr>
                      <a:r>
                        <a:rPr lang="en-US" sz="1400" kern="100" dirty="0">
                          <a:solidFill>
                            <a:schemeClr val="bg1"/>
                          </a:solidFill>
                          <a:effectLst/>
                          <a:latin typeface="標楷體" panose="03000509000000000000" pitchFamily="65" charset="-120"/>
                          <a:ea typeface="標楷體" panose="03000509000000000000" pitchFamily="65" charset="-120"/>
                        </a:rPr>
                        <a:t>3.19</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3606763363"/>
                  </a:ext>
                </a:extLst>
              </a:tr>
            </a:tbl>
          </a:graphicData>
        </a:graphic>
      </p:graphicFrame>
    </p:spTree>
    <p:extLst>
      <p:ext uri="{BB962C8B-B14F-4D97-AF65-F5344CB8AC3E}">
        <p14:creationId xmlns:p14="http://schemas.microsoft.com/office/powerpoint/2010/main" val="2916760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4" name="文字方塊 3">
            <a:extLst>
              <a:ext uri="{FF2B5EF4-FFF2-40B4-BE49-F238E27FC236}">
                <a16:creationId xmlns:a16="http://schemas.microsoft.com/office/drawing/2014/main" id="{22E70B3F-1176-E575-CDC4-BA4FE1B0F41F}"/>
              </a:ext>
            </a:extLst>
          </p:cNvPr>
          <p:cNvSpPr txBox="1"/>
          <p:nvPr/>
        </p:nvSpPr>
        <p:spPr>
          <a:xfrm>
            <a:off x="1756499" y="141645"/>
            <a:ext cx="5631001" cy="400110"/>
          </a:xfrm>
          <a:prstGeom prst="rect">
            <a:avLst/>
          </a:prstGeom>
          <a:noFill/>
        </p:spPr>
        <p:txBody>
          <a:bodyPr wrap="square" rtlCol="0">
            <a:spAutoFit/>
          </a:bodyPr>
          <a:lstStyle/>
          <a:p>
            <a:pPr algn="ctr"/>
            <a:r>
              <a:rPr lang="zh-TW" altLang="en-US" sz="2000" dirty="0">
                <a:solidFill>
                  <a:schemeClr val="bg1"/>
                </a:solidFill>
                <a:latin typeface="標楷體" panose="03000509000000000000" pitchFamily="65" charset="-120"/>
                <a:ea typeface="標楷體" panose="03000509000000000000" pitchFamily="65" charset="-120"/>
              </a:rPr>
              <a:t>七、各生成模型成效之評估</a:t>
            </a:r>
          </a:p>
        </p:txBody>
      </p:sp>
      <p:graphicFrame>
        <p:nvGraphicFramePr>
          <p:cNvPr id="7" name="表格 6">
            <a:extLst>
              <a:ext uri="{FF2B5EF4-FFF2-40B4-BE49-F238E27FC236}">
                <a16:creationId xmlns:a16="http://schemas.microsoft.com/office/drawing/2014/main" id="{082C6B0F-D7C9-BF39-DF10-F188F0FFA837}"/>
              </a:ext>
            </a:extLst>
          </p:cNvPr>
          <p:cNvGraphicFramePr>
            <a:graphicFrameLocks noGrp="1"/>
          </p:cNvGraphicFramePr>
          <p:nvPr>
            <p:extLst>
              <p:ext uri="{D42A27DB-BD31-4B8C-83A1-F6EECF244321}">
                <p14:modId xmlns:p14="http://schemas.microsoft.com/office/powerpoint/2010/main" val="1337806455"/>
              </p:ext>
            </p:extLst>
          </p:nvPr>
        </p:nvGraphicFramePr>
        <p:xfrm>
          <a:off x="252519" y="1053553"/>
          <a:ext cx="7967135" cy="3220720"/>
        </p:xfrm>
        <a:graphic>
          <a:graphicData uri="http://schemas.openxmlformats.org/drawingml/2006/table">
            <a:tbl>
              <a:tblPr firstRow="1" firstCol="1" bandRow="1">
                <a:tableStyleId>{C3EE7AC2-5BD6-409B-BA5B-B822D1102D5E}</a:tableStyleId>
              </a:tblPr>
              <a:tblGrid>
                <a:gridCol w="1996618">
                  <a:extLst>
                    <a:ext uri="{9D8B030D-6E8A-4147-A177-3AD203B41FA5}">
                      <a16:colId xmlns:a16="http://schemas.microsoft.com/office/drawing/2014/main" val="3130958663"/>
                    </a:ext>
                  </a:extLst>
                </a:gridCol>
                <a:gridCol w="842891">
                  <a:extLst>
                    <a:ext uri="{9D8B030D-6E8A-4147-A177-3AD203B41FA5}">
                      <a16:colId xmlns:a16="http://schemas.microsoft.com/office/drawing/2014/main" val="992424813"/>
                    </a:ext>
                  </a:extLst>
                </a:gridCol>
                <a:gridCol w="2208105">
                  <a:extLst>
                    <a:ext uri="{9D8B030D-6E8A-4147-A177-3AD203B41FA5}">
                      <a16:colId xmlns:a16="http://schemas.microsoft.com/office/drawing/2014/main" val="2982520136"/>
                    </a:ext>
                  </a:extLst>
                </a:gridCol>
                <a:gridCol w="1134533">
                  <a:extLst>
                    <a:ext uri="{9D8B030D-6E8A-4147-A177-3AD203B41FA5}">
                      <a16:colId xmlns:a16="http://schemas.microsoft.com/office/drawing/2014/main" val="260290206"/>
                    </a:ext>
                  </a:extLst>
                </a:gridCol>
                <a:gridCol w="1024467">
                  <a:extLst>
                    <a:ext uri="{9D8B030D-6E8A-4147-A177-3AD203B41FA5}">
                      <a16:colId xmlns:a16="http://schemas.microsoft.com/office/drawing/2014/main" val="3494594814"/>
                    </a:ext>
                  </a:extLst>
                </a:gridCol>
                <a:gridCol w="760521">
                  <a:extLst>
                    <a:ext uri="{9D8B030D-6E8A-4147-A177-3AD203B41FA5}">
                      <a16:colId xmlns:a16="http://schemas.microsoft.com/office/drawing/2014/main" val="1505075594"/>
                    </a:ext>
                  </a:extLst>
                </a:gridCol>
              </a:tblGrid>
              <a:tr h="176593">
                <a:tc gridSpan="6">
                  <a:txBody>
                    <a:bodyPr/>
                    <a:lstStyle/>
                    <a:p>
                      <a:pPr algn="ctr">
                        <a:lnSpc>
                          <a:spcPct val="150000"/>
                        </a:lnSpc>
                      </a:pPr>
                      <a:r>
                        <a:rPr lang="en-US" sz="1400" kern="100" dirty="0">
                          <a:solidFill>
                            <a:schemeClr val="bg1"/>
                          </a:solidFill>
                          <a:effectLst/>
                          <a:latin typeface="標楷體" panose="03000509000000000000" pitchFamily="65" charset="-120"/>
                          <a:ea typeface="標楷體" panose="03000509000000000000" pitchFamily="65" charset="-120"/>
                        </a:rPr>
                        <a:t>CUT (</a:t>
                      </a:r>
                      <a:r>
                        <a:rPr lang="zh-TW" sz="1400" kern="100" dirty="0">
                          <a:solidFill>
                            <a:schemeClr val="bg1"/>
                          </a:solidFill>
                          <a:effectLst/>
                          <a:latin typeface="標楷體" panose="03000509000000000000" pitchFamily="65" charset="-120"/>
                          <a:ea typeface="標楷體" panose="03000509000000000000" pitchFamily="65" charset="-120"/>
                        </a:rPr>
                        <a:t>註</a:t>
                      </a:r>
                      <a:r>
                        <a:rPr lang="en-US" sz="1400" kern="100" dirty="0">
                          <a:solidFill>
                            <a:schemeClr val="bg1"/>
                          </a:solidFill>
                          <a:effectLst/>
                          <a:latin typeface="標楷體" panose="03000509000000000000" pitchFamily="65" charset="-120"/>
                          <a:ea typeface="標楷體" panose="03000509000000000000" pitchFamily="65" charset="-120"/>
                        </a:rPr>
                        <a:t>: </a:t>
                      </a:r>
                      <a:r>
                        <a:rPr lang="zh-TW" sz="1400" kern="100" dirty="0">
                          <a:solidFill>
                            <a:schemeClr val="bg1"/>
                          </a:solidFill>
                          <a:effectLst/>
                          <a:latin typeface="標楷體" panose="03000509000000000000" pitchFamily="65" charset="-120"/>
                          <a:ea typeface="標楷體" panose="03000509000000000000" pitchFamily="65" charset="-120"/>
                        </a:rPr>
                        <a:t>原</a:t>
                      </a:r>
                      <a:r>
                        <a:rPr lang="en-US" sz="1400" kern="100" dirty="0">
                          <a:solidFill>
                            <a:schemeClr val="bg1"/>
                          </a:solidFill>
                          <a:effectLst/>
                          <a:latin typeface="標楷體" panose="03000509000000000000" pitchFamily="65" charset="-120"/>
                          <a:ea typeface="標楷體" panose="03000509000000000000" pitchFamily="65" charset="-120"/>
                        </a:rPr>
                        <a:t>CUT</a:t>
                      </a:r>
                      <a:r>
                        <a:rPr lang="zh-TW" sz="1400" kern="100" dirty="0">
                          <a:solidFill>
                            <a:schemeClr val="bg1"/>
                          </a:solidFill>
                          <a:effectLst/>
                          <a:latin typeface="標楷體" panose="03000509000000000000" pitchFamily="65" charset="-120"/>
                          <a:ea typeface="標楷體" panose="03000509000000000000" pitchFamily="65" charset="-120"/>
                        </a:rPr>
                        <a:t>、</a:t>
                      </a:r>
                      <a:r>
                        <a:rPr lang="en-US" sz="1400" kern="100" dirty="0" err="1">
                          <a:solidFill>
                            <a:schemeClr val="bg1"/>
                          </a:solidFill>
                          <a:effectLst/>
                          <a:latin typeface="標楷體" panose="03000509000000000000" pitchFamily="65" charset="-120"/>
                          <a:ea typeface="標楷體" panose="03000509000000000000" pitchFamily="65" charset="-120"/>
                        </a:rPr>
                        <a:t>FastCUT</a:t>
                      </a:r>
                      <a:r>
                        <a:rPr lang="zh-TW" sz="1400" kern="100" dirty="0">
                          <a:solidFill>
                            <a:schemeClr val="bg1"/>
                          </a:solidFill>
                          <a:effectLst/>
                          <a:latin typeface="標楷體" panose="03000509000000000000" pitchFamily="65" charset="-120"/>
                          <a:ea typeface="標楷體" panose="03000509000000000000" pitchFamily="65" charset="-120"/>
                        </a:rPr>
                        <a:t>以</a:t>
                      </a:r>
                      <a:r>
                        <a:rPr lang="en-US" sz="1400" kern="100" dirty="0">
                          <a:solidFill>
                            <a:schemeClr val="bg1"/>
                          </a:solidFill>
                          <a:effectLst/>
                          <a:latin typeface="標楷體" panose="03000509000000000000" pitchFamily="65" charset="-120"/>
                          <a:ea typeface="標楷體" panose="03000509000000000000" pitchFamily="65" charset="-120"/>
                        </a:rPr>
                        <a:t>LSGAN</a:t>
                      </a:r>
                      <a:r>
                        <a:rPr lang="zh-TW" sz="1400" kern="100" dirty="0">
                          <a:solidFill>
                            <a:schemeClr val="bg1"/>
                          </a:solidFill>
                          <a:effectLst/>
                          <a:latin typeface="標楷體" panose="03000509000000000000" pitchFamily="65" charset="-120"/>
                          <a:ea typeface="標楷體" panose="03000509000000000000" pitchFamily="65" charset="-120"/>
                        </a:rPr>
                        <a:t>為</a:t>
                      </a:r>
                      <a:r>
                        <a:rPr lang="en-US" sz="1400" kern="100" dirty="0">
                          <a:solidFill>
                            <a:schemeClr val="bg1"/>
                          </a:solidFill>
                          <a:effectLst/>
                          <a:latin typeface="標楷體" panose="03000509000000000000" pitchFamily="65" charset="-120"/>
                          <a:ea typeface="標楷體" panose="03000509000000000000" pitchFamily="65" charset="-120"/>
                        </a:rPr>
                        <a:t>GAN</a:t>
                      </a:r>
                      <a:r>
                        <a:rPr lang="zh-TW" sz="1400" kern="100" dirty="0">
                          <a:solidFill>
                            <a:schemeClr val="bg1"/>
                          </a:solidFill>
                          <a:effectLst/>
                          <a:latin typeface="標楷體" panose="03000509000000000000" pitchFamily="65" charset="-120"/>
                          <a:ea typeface="標楷體" panose="03000509000000000000" pitchFamily="65" charset="-120"/>
                        </a:rPr>
                        <a:t>損失模式</a:t>
                      </a:r>
                      <a:r>
                        <a:rPr lang="en-US" sz="1400" kern="100" dirty="0">
                          <a:solidFill>
                            <a:schemeClr val="bg1"/>
                          </a:solidFill>
                          <a:effectLst/>
                          <a:latin typeface="標楷體" panose="03000509000000000000" pitchFamily="65" charset="-120"/>
                          <a:ea typeface="標楷體" panose="03000509000000000000" pitchFamily="65" charset="-120"/>
                        </a:rPr>
                        <a:t>)</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2008048064"/>
                  </a:ext>
                </a:extLst>
              </a:tr>
              <a:tr h="376599">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CUT</a:t>
                      </a:r>
                      <a:r>
                        <a:rPr lang="zh-TW" sz="1400" kern="100">
                          <a:solidFill>
                            <a:schemeClr val="bg1"/>
                          </a:solidFill>
                          <a:effectLst/>
                          <a:latin typeface="標楷體" panose="03000509000000000000" pitchFamily="65" charset="-120"/>
                          <a:ea typeface="標楷體" panose="03000509000000000000" pitchFamily="65" charset="-120"/>
                        </a:rPr>
                        <a:t>模式</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 </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zh-TW" sz="1400" kern="100">
                          <a:solidFill>
                            <a:schemeClr val="bg1"/>
                          </a:solidFill>
                          <a:effectLst/>
                          <a:latin typeface="標楷體" panose="03000509000000000000" pitchFamily="65" charset="-120"/>
                          <a:ea typeface="標楷體" panose="03000509000000000000" pitchFamily="65" charset="-120"/>
                        </a:rPr>
                        <a:t>採用模型</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FID</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IS</a:t>
                      </a:r>
                      <a:r>
                        <a:rPr lang="zh-TW" sz="1400" kern="100">
                          <a:solidFill>
                            <a:schemeClr val="bg1"/>
                          </a:solidFill>
                          <a:effectLst/>
                          <a:latin typeface="標楷體" panose="03000509000000000000" pitchFamily="65" charset="-120"/>
                          <a:ea typeface="標楷體" panose="03000509000000000000" pitchFamily="65" charset="-120"/>
                        </a:rPr>
                        <a:t>最大值</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IS </a:t>
                      </a:r>
                      <a:r>
                        <a:rPr lang="zh-TW" sz="1400" kern="100">
                          <a:solidFill>
                            <a:schemeClr val="bg1"/>
                          </a:solidFill>
                          <a:effectLst/>
                          <a:latin typeface="標楷體" panose="03000509000000000000" pitchFamily="65" charset="-120"/>
                          <a:ea typeface="標楷體" panose="03000509000000000000" pitchFamily="65" charset="-120"/>
                        </a:rPr>
                        <a:t>平均值</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extLst>
                  <a:ext uri="{0D108BD9-81ED-4DB2-BD59-A6C34878D82A}">
                    <a16:rowId xmlns:a16="http://schemas.microsoft.com/office/drawing/2014/main" val="610785981"/>
                  </a:ext>
                </a:extLst>
              </a:tr>
              <a:tr h="223358">
                <a:tc rowSpan="6">
                  <a:txBody>
                    <a:bodyPr/>
                    <a:lstStyle/>
                    <a:p>
                      <a:pPr algn="ctr">
                        <a:lnSpc>
                          <a:spcPct val="150000"/>
                        </a:lnSpc>
                      </a:pPr>
                      <a:r>
                        <a:rPr lang="zh-TW" sz="1400" kern="100" dirty="0">
                          <a:solidFill>
                            <a:schemeClr val="bg1"/>
                          </a:solidFill>
                          <a:effectLst/>
                          <a:latin typeface="標楷體" panose="03000509000000000000" pitchFamily="65" charset="-120"/>
                          <a:ea typeface="標楷體" panose="03000509000000000000" pitchFamily="65" charset="-120"/>
                        </a:rPr>
                        <a:t>採用</a:t>
                      </a:r>
                      <a:r>
                        <a:rPr lang="en-US" sz="1400" kern="100" dirty="0">
                          <a:solidFill>
                            <a:schemeClr val="bg1"/>
                          </a:solidFill>
                          <a:effectLst/>
                          <a:latin typeface="標楷體" panose="03000509000000000000" pitchFamily="65" charset="-120"/>
                          <a:ea typeface="標楷體" panose="03000509000000000000" pitchFamily="65" charset="-120"/>
                        </a:rPr>
                        <a:t>Identity Loss</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rowSpan="3">
                  <a:txBody>
                    <a:bodyPr/>
                    <a:lstStyle/>
                    <a:p>
                      <a:pPr algn="ctr">
                        <a:lnSpc>
                          <a:spcPct val="150000"/>
                        </a:lnSpc>
                      </a:pPr>
                      <a:r>
                        <a:rPr lang="zh-TW" sz="1400" kern="100" dirty="0">
                          <a:solidFill>
                            <a:schemeClr val="bg1"/>
                          </a:solidFill>
                          <a:effectLst/>
                          <a:latin typeface="標楷體" panose="03000509000000000000" pitchFamily="65" charset="-120"/>
                          <a:ea typeface="標楷體" panose="03000509000000000000" pitchFamily="65" charset="-120"/>
                        </a:rPr>
                        <a:t>以灰階處理之航照作輸入</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zh-TW" sz="1400" kern="100">
                          <a:solidFill>
                            <a:schemeClr val="bg1"/>
                          </a:solidFill>
                          <a:effectLst/>
                          <a:latin typeface="標楷體" panose="03000509000000000000" pitchFamily="65" charset="-120"/>
                          <a:ea typeface="標楷體" panose="03000509000000000000" pitchFamily="65" charset="-120"/>
                        </a:rPr>
                        <a:t>原</a:t>
                      </a:r>
                      <a:r>
                        <a:rPr lang="en-US" sz="1400" kern="100">
                          <a:solidFill>
                            <a:schemeClr val="bg1"/>
                          </a:solidFill>
                          <a:effectLst/>
                          <a:latin typeface="標楷體" panose="03000509000000000000" pitchFamily="65" charset="-120"/>
                          <a:ea typeface="標楷體" panose="03000509000000000000" pitchFamily="65" charset="-120"/>
                        </a:rPr>
                        <a:t>CUT</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145.99</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13.23</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3.34</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extLst>
                  <a:ext uri="{0D108BD9-81ED-4DB2-BD59-A6C34878D82A}">
                    <a16:rowId xmlns:a16="http://schemas.microsoft.com/office/drawing/2014/main" val="1370625723"/>
                  </a:ext>
                </a:extLst>
              </a:tr>
              <a:tr h="223358">
                <a:tc vMerge="1">
                  <a:txBody>
                    <a:bodyPr/>
                    <a:lstStyle/>
                    <a:p>
                      <a:endParaRPr lang="zh-TW" altLang="en-US"/>
                    </a:p>
                  </a:txBody>
                  <a:tcPr/>
                </a:tc>
                <a:tc vMerge="1">
                  <a:txBody>
                    <a:bodyPr/>
                    <a:lstStyle/>
                    <a:p>
                      <a:endParaRPr lang="zh-TW" altLang="en-US"/>
                    </a:p>
                  </a:txBody>
                  <a:tcPr/>
                </a:tc>
                <a:tc>
                  <a:txBody>
                    <a:bodyPr/>
                    <a:lstStyle/>
                    <a:p>
                      <a:pPr algn="ctr">
                        <a:lnSpc>
                          <a:spcPct val="150000"/>
                        </a:lnSpc>
                      </a:pPr>
                      <a:r>
                        <a:rPr lang="en-US" sz="1400" b="1" i="0" u="none" kern="100" dirty="0" err="1">
                          <a:solidFill>
                            <a:schemeClr val="bg1"/>
                          </a:solidFill>
                          <a:effectLst/>
                          <a:latin typeface="標楷體" panose="03000509000000000000" pitchFamily="65" charset="-120"/>
                          <a:ea typeface="標楷體" panose="03000509000000000000" pitchFamily="65" charset="-120"/>
                        </a:rPr>
                        <a:t>ngf</a:t>
                      </a:r>
                      <a:r>
                        <a:rPr lang="en-US" sz="1400" b="1" i="0" u="none" kern="100" dirty="0">
                          <a:solidFill>
                            <a:schemeClr val="bg1"/>
                          </a:solidFill>
                          <a:effectLst/>
                          <a:latin typeface="標楷體" panose="03000509000000000000" pitchFamily="65" charset="-120"/>
                          <a:ea typeface="標楷體" panose="03000509000000000000" pitchFamily="65" charset="-120"/>
                        </a:rPr>
                        <a:t>=128,ndf=32</a:t>
                      </a:r>
                      <a:endParaRPr lang="zh-TW" sz="1400" b="1" i="0" u="none"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400" b="1" i="0" u="none" kern="100" dirty="0">
                          <a:solidFill>
                            <a:schemeClr val="bg1"/>
                          </a:solidFill>
                          <a:effectLst/>
                          <a:latin typeface="標楷體" panose="03000509000000000000" pitchFamily="65" charset="-120"/>
                          <a:ea typeface="標楷體" panose="03000509000000000000" pitchFamily="65" charset="-120"/>
                        </a:rPr>
                        <a:t>165.76</a:t>
                      </a:r>
                      <a:endParaRPr lang="zh-TW" sz="1400" b="1" i="0" u="none"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400" b="1" i="0" u="none" kern="100" dirty="0">
                          <a:solidFill>
                            <a:schemeClr val="bg1"/>
                          </a:solidFill>
                          <a:effectLst/>
                          <a:latin typeface="標楷體" panose="03000509000000000000" pitchFamily="65" charset="-120"/>
                          <a:ea typeface="標楷體" panose="03000509000000000000" pitchFamily="65" charset="-120"/>
                        </a:rPr>
                        <a:t>16.23</a:t>
                      </a:r>
                      <a:endParaRPr lang="zh-TW" sz="1400" b="1" i="0" u="none"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400" b="1" i="0" u="none" kern="100" dirty="0">
                          <a:solidFill>
                            <a:schemeClr val="bg1"/>
                          </a:solidFill>
                          <a:effectLst/>
                          <a:latin typeface="標楷體" panose="03000509000000000000" pitchFamily="65" charset="-120"/>
                          <a:ea typeface="標楷體" panose="03000509000000000000" pitchFamily="65" charset="-120"/>
                        </a:rPr>
                        <a:t>3.10</a:t>
                      </a:r>
                      <a:endParaRPr lang="zh-TW" sz="1400" b="1" i="0" u="none"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extLst>
                  <a:ext uri="{0D108BD9-81ED-4DB2-BD59-A6C34878D82A}">
                    <a16:rowId xmlns:a16="http://schemas.microsoft.com/office/drawing/2014/main" val="3608598239"/>
                  </a:ext>
                </a:extLst>
              </a:tr>
              <a:tr h="376599">
                <a:tc vMerge="1">
                  <a:txBody>
                    <a:bodyPr/>
                    <a:lstStyle/>
                    <a:p>
                      <a:endParaRPr lang="zh-TW" altLang="en-US"/>
                    </a:p>
                  </a:txBody>
                  <a:tcPr/>
                </a:tc>
                <a:tc vMerge="1">
                  <a:txBody>
                    <a:bodyPr/>
                    <a:lstStyle/>
                    <a:p>
                      <a:endParaRPr lang="zh-TW" altLang="en-US"/>
                    </a:p>
                  </a:txBody>
                  <a:tcPr/>
                </a:tc>
                <a:tc>
                  <a:txBody>
                    <a:bodyPr/>
                    <a:lstStyle/>
                    <a:p>
                      <a:pPr algn="ctr">
                        <a:lnSpc>
                          <a:spcPct val="150000"/>
                        </a:lnSpc>
                      </a:pPr>
                      <a:r>
                        <a:rPr lang="zh-TW" sz="1400" kern="100" dirty="0">
                          <a:solidFill>
                            <a:schemeClr val="bg1"/>
                          </a:solidFill>
                          <a:effectLst/>
                          <a:latin typeface="標楷體" panose="03000509000000000000" pitchFamily="65" charset="-120"/>
                          <a:ea typeface="標楷體" panose="03000509000000000000" pitchFamily="65" charset="-120"/>
                        </a:rPr>
                        <a:t>改變</a:t>
                      </a:r>
                      <a:r>
                        <a:rPr lang="en-US" sz="1400" kern="100" dirty="0">
                          <a:solidFill>
                            <a:schemeClr val="bg1"/>
                          </a:solidFill>
                          <a:effectLst/>
                          <a:latin typeface="標楷體" panose="03000509000000000000" pitchFamily="65" charset="-120"/>
                          <a:ea typeface="標楷體" panose="03000509000000000000" pitchFamily="65" charset="-120"/>
                        </a:rPr>
                        <a:t>GAN</a:t>
                      </a:r>
                      <a:r>
                        <a:rPr lang="zh-TW" sz="1400" kern="100" dirty="0">
                          <a:solidFill>
                            <a:schemeClr val="bg1"/>
                          </a:solidFill>
                          <a:effectLst/>
                          <a:latin typeface="標楷體" panose="03000509000000000000" pitchFamily="65" charset="-120"/>
                          <a:ea typeface="標楷體" panose="03000509000000000000" pitchFamily="65" charset="-120"/>
                        </a:rPr>
                        <a:t>架構</a:t>
                      </a:r>
                    </a:p>
                    <a:p>
                      <a:pPr algn="ctr">
                        <a:lnSpc>
                          <a:spcPct val="150000"/>
                        </a:lnSpc>
                      </a:pPr>
                      <a:r>
                        <a:rPr lang="en-US" sz="1400" kern="100" dirty="0">
                          <a:solidFill>
                            <a:schemeClr val="bg1"/>
                          </a:solidFill>
                          <a:effectLst/>
                          <a:latin typeface="標楷體" panose="03000509000000000000" pitchFamily="65" charset="-120"/>
                          <a:ea typeface="標楷體" panose="03000509000000000000" pitchFamily="65" charset="-120"/>
                        </a:rPr>
                        <a:t>(Vanilla)</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168.22</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15.22</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3.03</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extLst>
                  <a:ext uri="{0D108BD9-81ED-4DB2-BD59-A6C34878D82A}">
                    <a16:rowId xmlns:a16="http://schemas.microsoft.com/office/drawing/2014/main" val="220442618"/>
                  </a:ext>
                </a:extLst>
              </a:tr>
              <a:tr h="223358">
                <a:tc vMerge="1">
                  <a:txBody>
                    <a:bodyPr/>
                    <a:lstStyle/>
                    <a:p>
                      <a:endParaRPr lang="zh-TW" altLang="en-US"/>
                    </a:p>
                  </a:txBody>
                  <a:tcPr/>
                </a:tc>
                <a:tc rowSpan="3">
                  <a:txBody>
                    <a:bodyPr/>
                    <a:lstStyle/>
                    <a:p>
                      <a:pPr algn="ctr">
                        <a:lnSpc>
                          <a:spcPct val="150000"/>
                        </a:lnSpc>
                      </a:pPr>
                      <a:r>
                        <a:rPr lang="zh-TW" sz="1400" kern="100" dirty="0">
                          <a:solidFill>
                            <a:schemeClr val="bg1"/>
                          </a:solidFill>
                          <a:effectLst/>
                          <a:latin typeface="標楷體" panose="03000509000000000000" pitchFamily="65" charset="-120"/>
                          <a:ea typeface="標楷體" panose="03000509000000000000" pitchFamily="65" charset="-120"/>
                        </a:rPr>
                        <a:t>以舊航照</a:t>
                      </a:r>
                    </a:p>
                    <a:p>
                      <a:pPr algn="ctr">
                        <a:lnSpc>
                          <a:spcPct val="150000"/>
                        </a:lnSpc>
                      </a:pPr>
                      <a:r>
                        <a:rPr lang="zh-TW" sz="1400" kern="100" dirty="0">
                          <a:solidFill>
                            <a:schemeClr val="bg1"/>
                          </a:solidFill>
                          <a:effectLst/>
                          <a:latin typeface="標楷體" panose="03000509000000000000" pitchFamily="65" charset="-120"/>
                          <a:ea typeface="標楷體" panose="03000509000000000000" pitchFamily="65" charset="-120"/>
                        </a:rPr>
                        <a:t>作輸入</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zh-TW" sz="1400" kern="100">
                          <a:solidFill>
                            <a:schemeClr val="bg1"/>
                          </a:solidFill>
                          <a:effectLst/>
                          <a:latin typeface="標楷體" panose="03000509000000000000" pitchFamily="65" charset="-120"/>
                          <a:ea typeface="標楷體" panose="03000509000000000000" pitchFamily="65" charset="-120"/>
                        </a:rPr>
                        <a:t>原</a:t>
                      </a:r>
                      <a:r>
                        <a:rPr lang="en-US" sz="1400" kern="100">
                          <a:solidFill>
                            <a:schemeClr val="bg1"/>
                          </a:solidFill>
                          <a:effectLst/>
                          <a:latin typeface="標楷體" panose="03000509000000000000" pitchFamily="65" charset="-120"/>
                          <a:ea typeface="標楷體" panose="03000509000000000000" pitchFamily="65" charset="-120"/>
                        </a:rPr>
                        <a:t>CUT</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163.55</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17.64</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3.41</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extLst>
                  <a:ext uri="{0D108BD9-81ED-4DB2-BD59-A6C34878D82A}">
                    <a16:rowId xmlns:a16="http://schemas.microsoft.com/office/drawing/2014/main" val="2644937005"/>
                  </a:ext>
                </a:extLst>
              </a:tr>
              <a:tr h="223358">
                <a:tc vMerge="1">
                  <a:txBody>
                    <a:bodyPr/>
                    <a:lstStyle/>
                    <a:p>
                      <a:endParaRPr lang="zh-TW" altLang="en-US"/>
                    </a:p>
                  </a:txBody>
                  <a:tcPr/>
                </a:tc>
                <a:tc vMerge="1">
                  <a:txBody>
                    <a:bodyPr/>
                    <a:lstStyle/>
                    <a:p>
                      <a:endParaRPr lang="zh-TW" altLang="en-US"/>
                    </a:p>
                  </a:txBody>
                  <a:tcPr/>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ngf=128,ndf=32</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160.14</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12.25</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3.07</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extLst>
                  <a:ext uri="{0D108BD9-81ED-4DB2-BD59-A6C34878D82A}">
                    <a16:rowId xmlns:a16="http://schemas.microsoft.com/office/drawing/2014/main" val="2735725971"/>
                  </a:ext>
                </a:extLst>
              </a:tr>
              <a:tr h="460602">
                <a:tc vMerge="1">
                  <a:txBody>
                    <a:bodyPr/>
                    <a:lstStyle/>
                    <a:p>
                      <a:endParaRPr lang="zh-TW" altLang="en-US"/>
                    </a:p>
                  </a:txBody>
                  <a:tcPr/>
                </a:tc>
                <a:tc vMerge="1">
                  <a:txBody>
                    <a:bodyPr/>
                    <a:lstStyle/>
                    <a:p>
                      <a:endParaRPr lang="zh-TW" altLang="en-US"/>
                    </a:p>
                  </a:txBody>
                  <a:tcPr/>
                </a:tc>
                <a:tc>
                  <a:txBody>
                    <a:bodyPr/>
                    <a:lstStyle/>
                    <a:p>
                      <a:pPr algn="ctr">
                        <a:lnSpc>
                          <a:spcPct val="150000"/>
                        </a:lnSpc>
                      </a:pPr>
                      <a:r>
                        <a:rPr lang="zh-TW" sz="1400" kern="100" dirty="0">
                          <a:solidFill>
                            <a:schemeClr val="bg1"/>
                          </a:solidFill>
                          <a:effectLst/>
                          <a:latin typeface="標楷體" panose="03000509000000000000" pitchFamily="65" charset="-120"/>
                          <a:ea typeface="標楷體" panose="03000509000000000000" pitchFamily="65" charset="-120"/>
                        </a:rPr>
                        <a:t>改變</a:t>
                      </a:r>
                      <a:r>
                        <a:rPr lang="en-US" sz="1400" kern="100" dirty="0">
                          <a:solidFill>
                            <a:schemeClr val="bg1"/>
                          </a:solidFill>
                          <a:effectLst/>
                          <a:latin typeface="標楷體" panose="03000509000000000000" pitchFamily="65" charset="-120"/>
                          <a:ea typeface="標楷體" panose="03000509000000000000" pitchFamily="65" charset="-120"/>
                        </a:rPr>
                        <a:t>GAN</a:t>
                      </a:r>
                      <a:r>
                        <a:rPr lang="zh-TW" sz="1400" kern="100" dirty="0">
                          <a:solidFill>
                            <a:schemeClr val="bg1"/>
                          </a:solidFill>
                          <a:effectLst/>
                          <a:latin typeface="標楷體" panose="03000509000000000000" pitchFamily="65" charset="-120"/>
                          <a:ea typeface="標楷體" panose="03000509000000000000" pitchFamily="65" charset="-120"/>
                        </a:rPr>
                        <a:t>架構</a:t>
                      </a:r>
                    </a:p>
                    <a:p>
                      <a:pPr algn="ctr">
                        <a:lnSpc>
                          <a:spcPct val="150000"/>
                        </a:lnSpc>
                      </a:pPr>
                      <a:r>
                        <a:rPr lang="en-US" sz="1400" kern="100" dirty="0">
                          <a:solidFill>
                            <a:schemeClr val="bg1"/>
                          </a:solidFill>
                          <a:effectLst/>
                          <a:latin typeface="標楷體" panose="03000509000000000000" pitchFamily="65" charset="-120"/>
                          <a:ea typeface="標楷體" panose="03000509000000000000" pitchFamily="65" charset="-120"/>
                        </a:rPr>
                        <a:t>(Vanilla)</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167.11</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14.39</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400" kern="100" dirty="0">
                          <a:solidFill>
                            <a:schemeClr val="bg1"/>
                          </a:solidFill>
                          <a:effectLst/>
                          <a:latin typeface="標楷體" panose="03000509000000000000" pitchFamily="65" charset="-120"/>
                          <a:ea typeface="標楷體" panose="03000509000000000000" pitchFamily="65" charset="-120"/>
                        </a:rPr>
                        <a:t>2.91</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extLst>
                  <a:ext uri="{0D108BD9-81ED-4DB2-BD59-A6C34878D82A}">
                    <a16:rowId xmlns:a16="http://schemas.microsoft.com/office/drawing/2014/main" val="4172294385"/>
                  </a:ext>
                </a:extLst>
              </a:tr>
            </a:tbl>
          </a:graphicData>
        </a:graphic>
      </p:graphicFrame>
    </p:spTree>
    <p:extLst>
      <p:ext uri="{BB962C8B-B14F-4D97-AF65-F5344CB8AC3E}">
        <p14:creationId xmlns:p14="http://schemas.microsoft.com/office/powerpoint/2010/main" val="39696370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FF1964A6-DD3E-BA93-AE11-900579AFE23B}"/>
              </a:ext>
            </a:extLst>
          </p:cNvPr>
          <p:cNvGraphicFramePr>
            <a:graphicFrameLocks noGrp="1"/>
          </p:cNvGraphicFramePr>
          <p:nvPr>
            <p:extLst>
              <p:ext uri="{D42A27DB-BD31-4B8C-83A1-F6EECF244321}">
                <p14:modId xmlns:p14="http://schemas.microsoft.com/office/powerpoint/2010/main" val="3223732503"/>
              </p:ext>
            </p:extLst>
          </p:nvPr>
        </p:nvGraphicFramePr>
        <p:xfrm>
          <a:off x="169333" y="327380"/>
          <a:ext cx="8111060" cy="4666937"/>
        </p:xfrm>
        <a:graphic>
          <a:graphicData uri="http://schemas.openxmlformats.org/drawingml/2006/table">
            <a:tbl>
              <a:tblPr firstRow="1" firstCol="1" bandRow="1">
                <a:tableStyleId>{C3EE7AC2-5BD6-409B-BA5B-B822D1102D5E}</a:tableStyleId>
              </a:tblPr>
              <a:tblGrid>
                <a:gridCol w="2032687">
                  <a:extLst>
                    <a:ext uri="{9D8B030D-6E8A-4147-A177-3AD203B41FA5}">
                      <a16:colId xmlns:a16="http://schemas.microsoft.com/office/drawing/2014/main" val="2113960794"/>
                    </a:ext>
                  </a:extLst>
                </a:gridCol>
                <a:gridCol w="858118">
                  <a:extLst>
                    <a:ext uri="{9D8B030D-6E8A-4147-A177-3AD203B41FA5}">
                      <a16:colId xmlns:a16="http://schemas.microsoft.com/office/drawing/2014/main" val="1775827627"/>
                    </a:ext>
                  </a:extLst>
                </a:gridCol>
                <a:gridCol w="1555830">
                  <a:extLst>
                    <a:ext uri="{9D8B030D-6E8A-4147-A177-3AD203B41FA5}">
                      <a16:colId xmlns:a16="http://schemas.microsoft.com/office/drawing/2014/main" val="756754398"/>
                    </a:ext>
                  </a:extLst>
                </a:gridCol>
                <a:gridCol w="1266822">
                  <a:extLst>
                    <a:ext uri="{9D8B030D-6E8A-4147-A177-3AD203B41FA5}">
                      <a16:colId xmlns:a16="http://schemas.microsoft.com/office/drawing/2014/main" val="1521901933"/>
                    </a:ext>
                  </a:extLst>
                </a:gridCol>
                <a:gridCol w="1258320">
                  <a:extLst>
                    <a:ext uri="{9D8B030D-6E8A-4147-A177-3AD203B41FA5}">
                      <a16:colId xmlns:a16="http://schemas.microsoft.com/office/drawing/2014/main" val="2331843247"/>
                    </a:ext>
                  </a:extLst>
                </a:gridCol>
                <a:gridCol w="1139283">
                  <a:extLst>
                    <a:ext uri="{9D8B030D-6E8A-4147-A177-3AD203B41FA5}">
                      <a16:colId xmlns:a16="http://schemas.microsoft.com/office/drawing/2014/main" val="3196512128"/>
                    </a:ext>
                  </a:extLst>
                </a:gridCol>
              </a:tblGrid>
              <a:tr h="239371">
                <a:tc rowSpan="8">
                  <a:txBody>
                    <a:bodyPr/>
                    <a:lstStyle/>
                    <a:p>
                      <a:pPr algn="ctr">
                        <a:lnSpc>
                          <a:spcPct val="150000"/>
                        </a:lnSpc>
                      </a:pPr>
                      <a:r>
                        <a:rPr lang="zh-TW" sz="1200" kern="100" dirty="0">
                          <a:solidFill>
                            <a:schemeClr val="bg1"/>
                          </a:solidFill>
                          <a:effectLst/>
                          <a:latin typeface="標楷體" panose="03000509000000000000" pitchFamily="65" charset="-120"/>
                          <a:ea typeface="標楷體" panose="03000509000000000000" pitchFamily="65" charset="-120"/>
                        </a:rPr>
                        <a:t>不採用 </a:t>
                      </a:r>
                      <a:r>
                        <a:rPr lang="en-US" sz="1200" kern="100" dirty="0">
                          <a:solidFill>
                            <a:schemeClr val="bg1"/>
                          </a:solidFill>
                          <a:effectLst/>
                          <a:latin typeface="標楷體" panose="03000509000000000000" pitchFamily="65" charset="-120"/>
                          <a:ea typeface="標楷體" panose="03000509000000000000" pitchFamily="65" charset="-120"/>
                        </a:rPr>
                        <a:t>Identity Loss</a:t>
                      </a:r>
                      <a:endParaRPr lang="zh-TW" sz="1200" kern="100" dirty="0">
                        <a:solidFill>
                          <a:schemeClr val="bg1"/>
                        </a:solidFill>
                        <a:effectLst/>
                        <a:latin typeface="標楷體" panose="03000509000000000000" pitchFamily="65" charset="-120"/>
                        <a:ea typeface="標楷體" panose="03000509000000000000" pitchFamily="65" charset="-120"/>
                      </a:endParaRPr>
                    </a:p>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a:t>
                      </a:r>
                      <a:r>
                        <a:rPr lang="en-US" sz="1200" kern="100" dirty="0" err="1">
                          <a:solidFill>
                            <a:schemeClr val="bg1"/>
                          </a:solidFill>
                          <a:effectLst/>
                          <a:latin typeface="標楷體" panose="03000509000000000000" pitchFamily="65" charset="-120"/>
                          <a:ea typeface="標楷體" panose="03000509000000000000" pitchFamily="65" charset="-120"/>
                        </a:rPr>
                        <a:t>FastCUT</a:t>
                      </a:r>
                      <a:r>
                        <a:rPr lang="en-US" sz="1200" kern="100" dirty="0">
                          <a:solidFill>
                            <a:schemeClr val="bg1"/>
                          </a:solidFill>
                          <a:effectLst/>
                          <a:latin typeface="標楷體" panose="03000509000000000000" pitchFamily="65" charset="-120"/>
                          <a:ea typeface="標楷體" panose="03000509000000000000" pitchFamily="65" charset="-120"/>
                        </a:rPr>
                        <a:t>)</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rowSpan="4">
                  <a:txBody>
                    <a:bodyPr/>
                    <a:lstStyle/>
                    <a:p>
                      <a:pPr algn="ctr">
                        <a:lnSpc>
                          <a:spcPct val="150000"/>
                        </a:lnSpc>
                      </a:pPr>
                      <a:r>
                        <a:rPr lang="zh-TW" sz="1200" kern="100" dirty="0">
                          <a:solidFill>
                            <a:schemeClr val="bg1"/>
                          </a:solidFill>
                          <a:effectLst/>
                          <a:latin typeface="標楷體" panose="03000509000000000000" pitchFamily="65" charset="-120"/>
                          <a:ea typeface="標楷體" panose="03000509000000000000" pitchFamily="65" charset="-120"/>
                        </a:rPr>
                        <a:t>以灰階處理之航照作輸入</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zh-TW" sz="1200" kern="100">
                          <a:solidFill>
                            <a:schemeClr val="bg1"/>
                          </a:solidFill>
                          <a:effectLst/>
                          <a:latin typeface="標楷體" panose="03000509000000000000" pitchFamily="65" charset="-120"/>
                          <a:ea typeface="標楷體" panose="03000509000000000000" pitchFamily="65" charset="-120"/>
                        </a:rPr>
                        <a:t>原</a:t>
                      </a:r>
                      <a:r>
                        <a:rPr lang="en-US" sz="1200" kern="100">
                          <a:solidFill>
                            <a:schemeClr val="bg1"/>
                          </a:solidFill>
                          <a:effectLst/>
                          <a:latin typeface="標楷體" panose="03000509000000000000" pitchFamily="65" charset="-120"/>
                          <a:ea typeface="標楷體" panose="03000509000000000000" pitchFamily="65" charset="-120"/>
                        </a:rPr>
                        <a:t>FastCUT</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97.03</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15.34</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3.25</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extLst>
                  <a:ext uri="{0D108BD9-81ED-4DB2-BD59-A6C34878D82A}">
                    <a16:rowId xmlns:a16="http://schemas.microsoft.com/office/drawing/2014/main" val="347530801"/>
                  </a:ext>
                </a:extLst>
              </a:tr>
              <a:tr h="733210">
                <a:tc vMerge="1">
                  <a:txBody>
                    <a:bodyPr/>
                    <a:lstStyle/>
                    <a:p>
                      <a:endParaRPr lang="zh-TW" altLang="en-US"/>
                    </a:p>
                  </a:txBody>
                  <a:tcPr/>
                </a:tc>
                <a:tc vMerge="1">
                  <a:txBody>
                    <a:bodyPr/>
                    <a:lstStyle/>
                    <a:p>
                      <a:endParaRPr lang="zh-TW" altLang="en-US"/>
                    </a:p>
                  </a:txBody>
                  <a:tcPr/>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LSGAN with</a:t>
                      </a:r>
                      <a:endParaRPr lang="zh-TW" sz="1200" kern="100" dirty="0">
                        <a:solidFill>
                          <a:schemeClr val="bg1"/>
                        </a:solidFill>
                        <a:effectLst/>
                        <a:latin typeface="標楷體" panose="03000509000000000000" pitchFamily="65" charset="-120"/>
                        <a:ea typeface="標楷體" panose="03000509000000000000" pitchFamily="65" charset="-120"/>
                      </a:endParaRPr>
                    </a:p>
                    <a:p>
                      <a:pPr algn="ctr">
                        <a:lnSpc>
                          <a:spcPct val="150000"/>
                        </a:lnSpc>
                      </a:pPr>
                      <a:r>
                        <a:rPr lang="en-US" sz="1200" kern="100" dirty="0" err="1">
                          <a:solidFill>
                            <a:schemeClr val="bg1"/>
                          </a:solidFill>
                          <a:effectLst/>
                          <a:latin typeface="標楷體" panose="03000509000000000000" pitchFamily="65" charset="-120"/>
                          <a:ea typeface="標楷體" panose="03000509000000000000" pitchFamily="65" charset="-120"/>
                        </a:rPr>
                        <a:t>ngf</a:t>
                      </a:r>
                      <a:r>
                        <a:rPr lang="en-US" sz="1200" kern="100" dirty="0">
                          <a:solidFill>
                            <a:schemeClr val="bg1"/>
                          </a:solidFill>
                          <a:effectLst/>
                          <a:latin typeface="標楷體" panose="03000509000000000000" pitchFamily="65" charset="-120"/>
                          <a:ea typeface="標楷體" panose="03000509000000000000" pitchFamily="65" charset="-120"/>
                        </a:rPr>
                        <a:t>=128,ndf=32</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97.11</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17.25</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3.33</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extLst>
                  <a:ext uri="{0D108BD9-81ED-4DB2-BD59-A6C34878D82A}">
                    <a16:rowId xmlns:a16="http://schemas.microsoft.com/office/drawing/2014/main" val="799568421"/>
                  </a:ext>
                </a:extLst>
              </a:tr>
              <a:tr h="733210">
                <a:tc vMerge="1">
                  <a:txBody>
                    <a:bodyPr/>
                    <a:lstStyle/>
                    <a:p>
                      <a:endParaRPr lang="zh-TW" altLang="en-US"/>
                    </a:p>
                  </a:txBody>
                  <a:tcPr/>
                </a:tc>
                <a:tc vMerge="1">
                  <a:txBody>
                    <a:bodyPr/>
                    <a:lstStyle/>
                    <a:p>
                      <a:endParaRPr lang="zh-TW" altLang="en-US"/>
                    </a:p>
                  </a:txBody>
                  <a:tcPr/>
                </a:tc>
                <a:tc>
                  <a:txBody>
                    <a:bodyPr/>
                    <a:lstStyle/>
                    <a:p>
                      <a:pPr algn="ctr">
                        <a:lnSpc>
                          <a:spcPct val="150000"/>
                        </a:lnSpc>
                      </a:pPr>
                      <a:r>
                        <a:rPr lang="zh-TW" sz="1200" kern="100" dirty="0">
                          <a:solidFill>
                            <a:schemeClr val="bg1"/>
                          </a:solidFill>
                          <a:effectLst/>
                          <a:latin typeface="標楷體" panose="03000509000000000000" pitchFamily="65" charset="-120"/>
                          <a:ea typeface="標楷體" panose="03000509000000000000" pitchFamily="65" charset="-120"/>
                        </a:rPr>
                        <a:t>改變</a:t>
                      </a:r>
                      <a:r>
                        <a:rPr lang="en-US" sz="1200" kern="100" dirty="0">
                          <a:solidFill>
                            <a:schemeClr val="bg1"/>
                          </a:solidFill>
                          <a:effectLst/>
                          <a:latin typeface="標楷體" panose="03000509000000000000" pitchFamily="65" charset="-120"/>
                          <a:ea typeface="標楷體" panose="03000509000000000000" pitchFamily="65" charset="-120"/>
                        </a:rPr>
                        <a:t>GAN</a:t>
                      </a:r>
                      <a:r>
                        <a:rPr lang="zh-TW" sz="1200" kern="100" dirty="0">
                          <a:solidFill>
                            <a:schemeClr val="bg1"/>
                          </a:solidFill>
                          <a:effectLst/>
                          <a:latin typeface="標楷體" panose="03000509000000000000" pitchFamily="65" charset="-120"/>
                          <a:ea typeface="標楷體" panose="03000509000000000000" pitchFamily="65" charset="-120"/>
                        </a:rPr>
                        <a:t>架構</a:t>
                      </a:r>
                    </a:p>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(Vanilla)</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165.26</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15.39</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3.55</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extLst>
                  <a:ext uri="{0D108BD9-81ED-4DB2-BD59-A6C34878D82A}">
                    <a16:rowId xmlns:a16="http://schemas.microsoft.com/office/drawing/2014/main" val="2739446585"/>
                  </a:ext>
                </a:extLst>
              </a:tr>
              <a:tr h="733210">
                <a:tc vMerge="1">
                  <a:txBody>
                    <a:bodyPr/>
                    <a:lstStyle/>
                    <a:p>
                      <a:endParaRPr lang="zh-TW" altLang="en-US"/>
                    </a:p>
                  </a:txBody>
                  <a:tcPr/>
                </a:tc>
                <a:tc vMerge="1">
                  <a:txBody>
                    <a:bodyPr/>
                    <a:lstStyle/>
                    <a:p>
                      <a:endParaRPr lang="zh-TW" altLang="en-US"/>
                    </a:p>
                  </a:txBody>
                  <a:tcPr/>
                </a:tc>
                <a:tc>
                  <a:txBody>
                    <a:bodyPr/>
                    <a:lstStyle/>
                    <a:p>
                      <a:pPr algn="ctr">
                        <a:lnSpc>
                          <a:spcPct val="150000"/>
                        </a:lnSpc>
                      </a:pPr>
                      <a:r>
                        <a:rPr lang="zh-TW" sz="1200" kern="100">
                          <a:solidFill>
                            <a:schemeClr val="bg1"/>
                          </a:solidFill>
                          <a:effectLst/>
                          <a:latin typeface="標楷體" panose="03000509000000000000" pitchFamily="65" charset="-120"/>
                          <a:ea typeface="標楷體" panose="03000509000000000000" pitchFamily="65" charset="-120"/>
                        </a:rPr>
                        <a:t>改變</a:t>
                      </a:r>
                      <a:r>
                        <a:rPr lang="en-US" sz="1200" kern="100">
                          <a:solidFill>
                            <a:schemeClr val="bg1"/>
                          </a:solidFill>
                          <a:effectLst/>
                          <a:latin typeface="標楷體" panose="03000509000000000000" pitchFamily="65" charset="-120"/>
                          <a:ea typeface="標楷體" panose="03000509000000000000" pitchFamily="65" charset="-120"/>
                        </a:rPr>
                        <a:t>GAN</a:t>
                      </a:r>
                      <a:r>
                        <a:rPr lang="zh-TW" sz="1200" kern="100">
                          <a:solidFill>
                            <a:schemeClr val="bg1"/>
                          </a:solidFill>
                          <a:effectLst/>
                          <a:latin typeface="標楷體" panose="03000509000000000000" pitchFamily="65" charset="-120"/>
                          <a:ea typeface="標楷體" panose="03000509000000000000" pitchFamily="65" charset="-120"/>
                        </a:rPr>
                        <a:t>架構</a:t>
                      </a:r>
                    </a:p>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(WGAN-GP)</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234.15</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5.67</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1.12</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extLst>
                  <a:ext uri="{0D108BD9-81ED-4DB2-BD59-A6C34878D82A}">
                    <a16:rowId xmlns:a16="http://schemas.microsoft.com/office/drawing/2014/main" val="3012116779"/>
                  </a:ext>
                </a:extLst>
              </a:tr>
              <a:tr h="239371">
                <a:tc vMerge="1">
                  <a:txBody>
                    <a:bodyPr/>
                    <a:lstStyle/>
                    <a:p>
                      <a:endParaRPr lang="zh-TW" altLang="en-US"/>
                    </a:p>
                  </a:txBody>
                  <a:tcPr/>
                </a:tc>
                <a:tc rowSpan="4">
                  <a:txBody>
                    <a:bodyPr/>
                    <a:lstStyle/>
                    <a:p>
                      <a:pPr algn="ctr">
                        <a:lnSpc>
                          <a:spcPct val="150000"/>
                        </a:lnSpc>
                      </a:pPr>
                      <a:r>
                        <a:rPr lang="zh-TW" sz="1200" kern="100">
                          <a:solidFill>
                            <a:schemeClr val="bg1"/>
                          </a:solidFill>
                          <a:effectLst/>
                          <a:latin typeface="標楷體" panose="03000509000000000000" pitchFamily="65" charset="-120"/>
                          <a:ea typeface="標楷體" panose="03000509000000000000" pitchFamily="65" charset="-120"/>
                        </a:rPr>
                        <a:t>以舊航照</a:t>
                      </a:r>
                    </a:p>
                    <a:p>
                      <a:pPr algn="ctr">
                        <a:lnSpc>
                          <a:spcPct val="150000"/>
                        </a:lnSpc>
                      </a:pPr>
                      <a:r>
                        <a:rPr lang="zh-TW" sz="1200" kern="100">
                          <a:solidFill>
                            <a:schemeClr val="bg1"/>
                          </a:solidFill>
                          <a:effectLst/>
                          <a:latin typeface="標楷體" panose="03000509000000000000" pitchFamily="65" charset="-120"/>
                          <a:ea typeface="標楷體" panose="03000509000000000000" pitchFamily="65" charset="-120"/>
                        </a:rPr>
                        <a:t>作輸入</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zh-TW" sz="1200" kern="100">
                          <a:solidFill>
                            <a:schemeClr val="bg1"/>
                          </a:solidFill>
                          <a:effectLst/>
                          <a:latin typeface="標楷體" panose="03000509000000000000" pitchFamily="65" charset="-120"/>
                          <a:ea typeface="標楷體" panose="03000509000000000000" pitchFamily="65" charset="-120"/>
                        </a:rPr>
                        <a:t>原</a:t>
                      </a:r>
                      <a:r>
                        <a:rPr lang="en-US" sz="1200" kern="100">
                          <a:solidFill>
                            <a:schemeClr val="bg1"/>
                          </a:solidFill>
                          <a:effectLst/>
                          <a:latin typeface="標楷體" panose="03000509000000000000" pitchFamily="65" charset="-120"/>
                          <a:ea typeface="標楷體" panose="03000509000000000000" pitchFamily="65" charset="-120"/>
                        </a:rPr>
                        <a:t>FastCUT</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157.04</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11.27</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3.60</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extLst>
                  <a:ext uri="{0D108BD9-81ED-4DB2-BD59-A6C34878D82A}">
                    <a16:rowId xmlns:a16="http://schemas.microsoft.com/office/drawing/2014/main" val="3009828823"/>
                  </a:ext>
                </a:extLst>
              </a:tr>
              <a:tr h="733210">
                <a:tc vMerge="1">
                  <a:txBody>
                    <a:bodyPr/>
                    <a:lstStyle/>
                    <a:p>
                      <a:endParaRPr lang="zh-TW" altLang="en-US"/>
                    </a:p>
                  </a:txBody>
                  <a:tcPr/>
                </a:tc>
                <a:tc vMerge="1">
                  <a:txBody>
                    <a:bodyPr/>
                    <a:lstStyle/>
                    <a:p>
                      <a:endParaRPr lang="zh-TW" altLang="en-US"/>
                    </a:p>
                  </a:txBody>
                  <a:tcPr/>
                </a:tc>
                <a:tc>
                  <a:txBody>
                    <a:bodyPr/>
                    <a:lstStyle/>
                    <a:p>
                      <a:pPr algn="ctr">
                        <a:lnSpc>
                          <a:spcPct val="150000"/>
                        </a:lnSpc>
                      </a:pPr>
                      <a:r>
                        <a:rPr lang="en-US" sz="1200" b="1" kern="100" dirty="0">
                          <a:solidFill>
                            <a:schemeClr val="bg1"/>
                          </a:solidFill>
                          <a:effectLst/>
                          <a:latin typeface="標楷體" panose="03000509000000000000" pitchFamily="65" charset="-120"/>
                          <a:ea typeface="標楷體" panose="03000509000000000000" pitchFamily="65" charset="-120"/>
                        </a:rPr>
                        <a:t>LSGAN with</a:t>
                      </a:r>
                      <a:endParaRPr lang="zh-TW" sz="1200" b="1" kern="100" dirty="0">
                        <a:solidFill>
                          <a:schemeClr val="bg1"/>
                        </a:solidFill>
                        <a:effectLst/>
                        <a:latin typeface="標楷體" panose="03000509000000000000" pitchFamily="65" charset="-120"/>
                        <a:ea typeface="標楷體" panose="03000509000000000000" pitchFamily="65" charset="-120"/>
                      </a:endParaRPr>
                    </a:p>
                    <a:p>
                      <a:pPr algn="ctr">
                        <a:lnSpc>
                          <a:spcPct val="150000"/>
                        </a:lnSpc>
                      </a:pPr>
                      <a:r>
                        <a:rPr lang="en-US" sz="1200" b="1" kern="100" dirty="0" err="1">
                          <a:solidFill>
                            <a:schemeClr val="bg1"/>
                          </a:solidFill>
                          <a:effectLst/>
                          <a:latin typeface="標楷體" panose="03000509000000000000" pitchFamily="65" charset="-120"/>
                          <a:ea typeface="標楷體" panose="03000509000000000000" pitchFamily="65" charset="-120"/>
                        </a:rPr>
                        <a:t>ngf</a:t>
                      </a:r>
                      <a:r>
                        <a:rPr lang="en-US" sz="1200" b="1" kern="100" dirty="0">
                          <a:solidFill>
                            <a:schemeClr val="bg1"/>
                          </a:solidFill>
                          <a:effectLst/>
                          <a:latin typeface="標楷體" panose="03000509000000000000" pitchFamily="65" charset="-120"/>
                          <a:ea typeface="標楷體" panose="03000509000000000000" pitchFamily="65" charset="-120"/>
                        </a:rPr>
                        <a:t>=128,ndf=32</a:t>
                      </a:r>
                      <a:endParaRPr lang="zh-TW" sz="1200" b="1"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200" b="1" kern="100" dirty="0">
                          <a:solidFill>
                            <a:schemeClr val="bg1"/>
                          </a:solidFill>
                          <a:effectLst/>
                          <a:latin typeface="標楷體" panose="03000509000000000000" pitchFamily="65" charset="-120"/>
                          <a:ea typeface="標楷體" panose="03000509000000000000" pitchFamily="65" charset="-120"/>
                        </a:rPr>
                        <a:t>163.49</a:t>
                      </a:r>
                      <a:endParaRPr lang="zh-TW" sz="1200" b="1"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200" b="1" kern="100" dirty="0">
                          <a:solidFill>
                            <a:schemeClr val="bg1"/>
                          </a:solidFill>
                          <a:effectLst/>
                          <a:latin typeface="標楷體" panose="03000509000000000000" pitchFamily="65" charset="-120"/>
                          <a:ea typeface="標楷體" panose="03000509000000000000" pitchFamily="65" charset="-120"/>
                        </a:rPr>
                        <a:t>12.99</a:t>
                      </a:r>
                      <a:endParaRPr lang="zh-TW" sz="1200" b="1"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200" b="1" kern="100" dirty="0">
                          <a:solidFill>
                            <a:schemeClr val="bg1"/>
                          </a:solidFill>
                          <a:effectLst/>
                          <a:latin typeface="標楷體" panose="03000509000000000000" pitchFamily="65" charset="-120"/>
                          <a:ea typeface="標楷體" panose="03000509000000000000" pitchFamily="65" charset="-120"/>
                        </a:rPr>
                        <a:t>3.25</a:t>
                      </a:r>
                      <a:endParaRPr lang="zh-TW" sz="1200" b="1"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extLst>
                  <a:ext uri="{0D108BD9-81ED-4DB2-BD59-A6C34878D82A}">
                    <a16:rowId xmlns:a16="http://schemas.microsoft.com/office/drawing/2014/main" val="3878533670"/>
                  </a:ext>
                </a:extLst>
              </a:tr>
              <a:tr h="733210">
                <a:tc vMerge="1">
                  <a:txBody>
                    <a:bodyPr/>
                    <a:lstStyle/>
                    <a:p>
                      <a:endParaRPr lang="zh-TW" altLang="en-US"/>
                    </a:p>
                  </a:txBody>
                  <a:tcPr/>
                </a:tc>
                <a:tc vMerge="1">
                  <a:txBody>
                    <a:bodyPr/>
                    <a:lstStyle/>
                    <a:p>
                      <a:endParaRPr lang="zh-TW" altLang="en-US"/>
                    </a:p>
                  </a:txBody>
                  <a:tcPr/>
                </a:tc>
                <a:tc>
                  <a:txBody>
                    <a:bodyPr/>
                    <a:lstStyle/>
                    <a:p>
                      <a:pPr algn="ctr">
                        <a:lnSpc>
                          <a:spcPct val="150000"/>
                        </a:lnSpc>
                      </a:pPr>
                      <a:r>
                        <a:rPr lang="zh-TW" sz="1200" kern="100">
                          <a:solidFill>
                            <a:schemeClr val="bg1"/>
                          </a:solidFill>
                          <a:effectLst/>
                          <a:latin typeface="標楷體" panose="03000509000000000000" pitchFamily="65" charset="-120"/>
                          <a:ea typeface="標楷體" panose="03000509000000000000" pitchFamily="65" charset="-120"/>
                        </a:rPr>
                        <a:t>改變</a:t>
                      </a:r>
                      <a:r>
                        <a:rPr lang="en-US" sz="1200" kern="100">
                          <a:solidFill>
                            <a:schemeClr val="bg1"/>
                          </a:solidFill>
                          <a:effectLst/>
                          <a:latin typeface="標楷體" panose="03000509000000000000" pitchFamily="65" charset="-120"/>
                          <a:ea typeface="標楷體" panose="03000509000000000000" pitchFamily="65" charset="-120"/>
                        </a:rPr>
                        <a:t>GAN</a:t>
                      </a:r>
                      <a:r>
                        <a:rPr lang="zh-TW" sz="1200" kern="100">
                          <a:solidFill>
                            <a:schemeClr val="bg1"/>
                          </a:solidFill>
                          <a:effectLst/>
                          <a:latin typeface="標楷體" panose="03000509000000000000" pitchFamily="65" charset="-120"/>
                          <a:ea typeface="標楷體" panose="03000509000000000000" pitchFamily="65" charset="-120"/>
                        </a:rPr>
                        <a:t>架構</a:t>
                      </a:r>
                    </a:p>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(Vanilla)</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176.55</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12.55</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3.36</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extLst>
                  <a:ext uri="{0D108BD9-81ED-4DB2-BD59-A6C34878D82A}">
                    <a16:rowId xmlns:a16="http://schemas.microsoft.com/office/drawing/2014/main" val="4289083461"/>
                  </a:ext>
                </a:extLst>
              </a:tr>
              <a:tr h="421563">
                <a:tc vMerge="1">
                  <a:txBody>
                    <a:bodyPr/>
                    <a:lstStyle/>
                    <a:p>
                      <a:endParaRPr lang="zh-TW" altLang="en-US"/>
                    </a:p>
                  </a:txBody>
                  <a:tcPr/>
                </a:tc>
                <a:tc vMerge="1">
                  <a:txBody>
                    <a:bodyPr/>
                    <a:lstStyle/>
                    <a:p>
                      <a:endParaRPr lang="zh-TW" altLang="en-US"/>
                    </a:p>
                  </a:txBody>
                  <a:tcPr/>
                </a:tc>
                <a:tc>
                  <a:txBody>
                    <a:bodyPr/>
                    <a:lstStyle/>
                    <a:p>
                      <a:pPr algn="ctr">
                        <a:lnSpc>
                          <a:spcPct val="150000"/>
                        </a:lnSpc>
                      </a:pPr>
                      <a:r>
                        <a:rPr lang="zh-TW" sz="1200" kern="100" dirty="0">
                          <a:solidFill>
                            <a:schemeClr val="bg1"/>
                          </a:solidFill>
                          <a:effectLst/>
                          <a:latin typeface="標楷體" panose="03000509000000000000" pitchFamily="65" charset="-120"/>
                          <a:ea typeface="標楷體" panose="03000509000000000000" pitchFamily="65" charset="-120"/>
                          <a:cs typeface="Arial" panose="020B0604020202020204" pitchFamily="34" charset="0"/>
                        </a:rPr>
                        <a:t>改變</a:t>
                      </a:r>
                      <a:r>
                        <a:rPr lang="en-US" sz="1200" kern="100" dirty="0">
                          <a:solidFill>
                            <a:schemeClr val="bg1"/>
                          </a:solidFill>
                          <a:effectLst/>
                          <a:latin typeface="標楷體" panose="03000509000000000000" pitchFamily="65" charset="-120"/>
                          <a:ea typeface="標楷體" panose="03000509000000000000" pitchFamily="65" charset="-120"/>
                          <a:cs typeface="Arial" panose="020B0604020202020204" pitchFamily="34" charset="0"/>
                        </a:rPr>
                        <a:t>GAN</a:t>
                      </a:r>
                      <a:r>
                        <a:rPr lang="zh-TW" sz="1200" kern="100" dirty="0">
                          <a:solidFill>
                            <a:schemeClr val="bg1"/>
                          </a:solidFill>
                          <a:effectLst/>
                          <a:latin typeface="標楷體" panose="03000509000000000000" pitchFamily="65" charset="-120"/>
                          <a:ea typeface="標楷體" panose="03000509000000000000" pitchFamily="65" charset="-120"/>
                          <a:cs typeface="Arial" panose="020B0604020202020204" pitchFamily="34" charset="0"/>
                        </a:rPr>
                        <a:t>架構</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cs typeface="Arial" panose="020B0604020202020204" pitchFamily="34" charset="0"/>
                        </a:rPr>
                        <a:t>(WGAN-GP)</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cs typeface="Arial" panose="020B0604020202020204" pitchFamily="34" charset="0"/>
                        </a:rPr>
                        <a:t>331.52</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cs typeface="Arial" panose="020B0604020202020204" pitchFamily="34" charset="0"/>
                        </a:rPr>
                        <a:t>3.12</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cs typeface="Arial" panose="020B0604020202020204" pitchFamily="34" charset="0"/>
                        </a:rPr>
                        <a:t>1.09</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3073907998"/>
                  </a:ext>
                </a:extLst>
              </a:tr>
            </a:tbl>
          </a:graphicData>
        </a:graphic>
      </p:graphicFrame>
    </p:spTree>
    <p:extLst>
      <p:ext uri="{BB962C8B-B14F-4D97-AF65-F5344CB8AC3E}">
        <p14:creationId xmlns:p14="http://schemas.microsoft.com/office/powerpoint/2010/main" val="37240159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08"/>
        <p:cNvGrpSpPr/>
        <p:nvPr/>
      </p:nvGrpSpPr>
      <p:grpSpPr>
        <a:xfrm>
          <a:off x="0" y="0"/>
          <a:ext cx="0" cy="0"/>
          <a:chOff x="0" y="0"/>
          <a:chExt cx="0" cy="0"/>
        </a:xfrm>
      </p:grpSpPr>
      <p:grpSp>
        <p:nvGrpSpPr>
          <p:cNvPr id="3824" name="Google Shape;3824;p54"/>
          <p:cNvGrpSpPr/>
          <p:nvPr/>
        </p:nvGrpSpPr>
        <p:grpSpPr>
          <a:xfrm>
            <a:off x="7276773" y="3501113"/>
            <a:ext cx="1656855" cy="1020124"/>
            <a:chOff x="1509663" y="1751413"/>
            <a:chExt cx="2278924" cy="1323477"/>
          </a:xfrm>
        </p:grpSpPr>
        <p:sp>
          <p:nvSpPr>
            <p:cNvPr id="3825" name="Google Shape;3825;p54"/>
            <p:cNvSpPr/>
            <p:nvPr/>
          </p:nvSpPr>
          <p:spPr>
            <a:xfrm>
              <a:off x="1869212" y="2025718"/>
              <a:ext cx="272664" cy="758817"/>
            </a:xfrm>
            <a:custGeom>
              <a:avLst/>
              <a:gdLst/>
              <a:ahLst/>
              <a:cxnLst/>
              <a:rect l="l" t="t" r="r" b="b"/>
              <a:pathLst>
                <a:path w="7165" h="19940" extrusionOk="0">
                  <a:moveTo>
                    <a:pt x="1" y="1"/>
                  </a:moveTo>
                  <a:lnTo>
                    <a:pt x="1" y="19940"/>
                  </a:lnTo>
                  <a:lnTo>
                    <a:pt x="6699" y="19940"/>
                  </a:lnTo>
                  <a:cubicBezTo>
                    <a:pt x="6965" y="19940"/>
                    <a:pt x="7164" y="19740"/>
                    <a:pt x="7164" y="19496"/>
                  </a:cubicBezTo>
                  <a:cubicBezTo>
                    <a:pt x="7164" y="19230"/>
                    <a:pt x="6965" y="19030"/>
                    <a:pt x="6699" y="19030"/>
                  </a:cubicBezTo>
                  <a:lnTo>
                    <a:pt x="910" y="19030"/>
                  </a:lnTo>
                  <a:lnTo>
                    <a:pt x="910" y="10425"/>
                  </a:lnTo>
                  <a:lnTo>
                    <a:pt x="6699" y="10425"/>
                  </a:lnTo>
                  <a:cubicBezTo>
                    <a:pt x="6965" y="10425"/>
                    <a:pt x="7164" y="10225"/>
                    <a:pt x="7164" y="9959"/>
                  </a:cubicBezTo>
                  <a:cubicBezTo>
                    <a:pt x="7164" y="9715"/>
                    <a:pt x="6965" y="9515"/>
                    <a:pt x="6699" y="9515"/>
                  </a:cubicBezTo>
                  <a:lnTo>
                    <a:pt x="910" y="9515"/>
                  </a:lnTo>
                  <a:lnTo>
                    <a:pt x="910" y="932"/>
                  </a:lnTo>
                  <a:lnTo>
                    <a:pt x="910" y="910"/>
                  </a:lnTo>
                  <a:lnTo>
                    <a:pt x="6699" y="910"/>
                  </a:lnTo>
                  <a:cubicBezTo>
                    <a:pt x="6965" y="910"/>
                    <a:pt x="7164" y="710"/>
                    <a:pt x="7164" y="466"/>
                  </a:cubicBezTo>
                  <a:cubicBezTo>
                    <a:pt x="7164" y="200"/>
                    <a:pt x="6965" y="1"/>
                    <a:pt x="6699" y="1"/>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4"/>
            <p:cNvSpPr/>
            <p:nvPr/>
          </p:nvSpPr>
          <p:spPr>
            <a:xfrm>
              <a:off x="2306434" y="2025718"/>
              <a:ext cx="387438" cy="759654"/>
            </a:xfrm>
            <a:custGeom>
              <a:avLst/>
              <a:gdLst/>
              <a:ahLst/>
              <a:cxnLst/>
              <a:rect l="l" t="t" r="r" b="b"/>
              <a:pathLst>
                <a:path w="10181" h="19962" extrusionOk="0">
                  <a:moveTo>
                    <a:pt x="577" y="1"/>
                  </a:moveTo>
                  <a:cubicBezTo>
                    <a:pt x="244" y="1"/>
                    <a:pt x="0" y="355"/>
                    <a:pt x="156" y="666"/>
                  </a:cubicBezTo>
                  <a:lnTo>
                    <a:pt x="4569" y="9981"/>
                  </a:lnTo>
                  <a:lnTo>
                    <a:pt x="156" y="19274"/>
                  </a:lnTo>
                  <a:cubicBezTo>
                    <a:pt x="23" y="19585"/>
                    <a:pt x="244" y="19962"/>
                    <a:pt x="577" y="19962"/>
                  </a:cubicBezTo>
                  <a:cubicBezTo>
                    <a:pt x="755" y="19962"/>
                    <a:pt x="932" y="19851"/>
                    <a:pt x="998" y="19696"/>
                  </a:cubicBezTo>
                  <a:lnTo>
                    <a:pt x="5102" y="11068"/>
                  </a:lnTo>
                  <a:lnTo>
                    <a:pt x="9183" y="19696"/>
                  </a:lnTo>
                  <a:cubicBezTo>
                    <a:pt x="9271" y="19851"/>
                    <a:pt x="9427" y="19962"/>
                    <a:pt x="9604" y="19962"/>
                  </a:cubicBezTo>
                  <a:cubicBezTo>
                    <a:pt x="9959" y="19962"/>
                    <a:pt x="10181" y="19607"/>
                    <a:pt x="10025" y="19297"/>
                  </a:cubicBezTo>
                  <a:lnTo>
                    <a:pt x="5612" y="9981"/>
                  </a:lnTo>
                  <a:lnTo>
                    <a:pt x="9981" y="666"/>
                  </a:lnTo>
                  <a:cubicBezTo>
                    <a:pt x="10114" y="355"/>
                    <a:pt x="9892" y="1"/>
                    <a:pt x="9560" y="1"/>
                  </a:cubicBezTo>
                  <a:cubicBezTo>
                    <a:pt x="9360" y="1"/>
                    <a:pt x="9205" y="111"/>
                    <a:pt x="9116" y="267"/>
                  </a:cubicBezTo>
                  <a:lnTo>
                    <a:pt x="5102" y="8872"/>
                  </a:lnTo>
                  <a:lnTo>
                    <a:pt x="998" y="267"/>
                  </a:lnTo>
                  <a:cubicBezTo>
                    <a:pt x="932" y="111"/>
                    <a:pt x="755" y="1"/>
                    <a:pt x="577" y="1"/>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54"/>
            <p:cNvSpPr/>
            <p:nvPr/>
          </p:nvSpPr>
          <p:spPr>
            <a:xfrm>
              <a:off x="2867717" y="2025718"/>
              <a:ext cx="34630" cy="759654"/>
            </a:xfrm>
            <a:custGeom>
              <a:avLst/>
              <a:gdLst/>
              <a:ahLst/>
              <a:cxnLst/>
              <a:rect l="l" t="t" r="r" b="b"/>
              <a:pathLst>
                <a:path w="910" h="19962" extrusionOk="0">
                  <a:moveTo>
                    <a:pt x="444" y="1"/>
                  </a:moveTo>
                  <a:cubicBezTo>
                    <a:pt x="200" y="1"/>
                    <a:pt x="1" y="222"/>
                    <a:pt x="1" y="466"/>
                  </a:cubicBezTo>
                  <a:lnTo>
                    <a:pt x="1" y="19496"/>
                  </a:lnTo>
                  <a:cubicBezTo>
                    <a:pt x="1" y="19740"/>
                    <a:pt x="200" y="19962"/>
                    <a:pt x="444" y="19962"/>
                  </a:cubicBezTo>
                  <a:cubicBezTo>
                    <a:pt x="710" y="19962"/>
                    <a:pt x="910" y="19740"/>
                    <a:pt x="910" y="19496"/>
                  </a:cubicBezTo>
                  <a:lnTo>
                    <a:pt x="910" y="466"/>
                  </a:lnTo>
                  <a:cubicBezTo>
                    <a:pt x="910" y="200"/>
                    <a:pt x="710" y="1"/>
                    <a:pt x="444" y="1"/>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54"/>
            <p:cNvSpPr/>
            <p:nvPr/>
          </p:nvSpPr>
          <p:spPr>
            <a:xfrm>
              <a:off x="3086347" y="2024881"/>
              <a:ext cx="398398" cy="758817"/>
            </a:xfrm>
            <a:custGeom>
              <a:avLst/>
              <a:gdLst/>
              <a:ahLst/>
              <a:cxnLst/>
              <a:rect l="l" t="t" r="r" b="b"/>
              <a:pathLst>
                <a:path w="10469" h="19940" extrusionOk="0">
                  <a:moveTo>
                    <a:pt x="466" y="0"/>
                  </a:moveTo>
                  <a:cubicBezTo>
                    <a:pt x="200" y="0"/>
                    <a:pt x="0" y="200"/>
                    <a:pt x="0" y="466"/>
                  </a:cubicBezTo>
                  <a:cubicBezTo>
                    <a:pt x="0" y="732"/>
                    <a:pt x="200" y="954"/>
                    <a:pt x="466" y="954"/>
                  </a:cubicBezTo>
                  <a:lnTo>
                    <a:pt x="4769" y="954"/>
                  </a:lnTo>
                  <a:lnTo>
                    <a:pt x="4769" y="19496"/>
                  </a:lnTo>
                  <a:cubicBezTo>
                    <a:pt x="4769" y="19740"/>
                    <a:pt x="4968" y="19940"/>
                    <a:pt x="5212" y="19940"/>
                  </a:cubicBezTo>
                  <a:cubicBezTo>
                    <a:pt x="5478" y="19940"/>
                    <a:pt x="5678" y="19740"/>
                    <a:pt x="5678" y="19496"/>
                  </a:cubicBezTo>
                  <a:lnTo>
                    <a:pt x="5678" y="954"/>
                  </a:lnTo>
                  <a:lnTo>
                    <a:pt x="10003" y="954"/>
                  </a:lnTo>
                  <a:cubicBezTo>
                    <a:pt x="10247" y="954"/>
                    <a:pt x="10469" y="732"/>
                    <a:pt x="10469" y="466"/>
                  </a:cubicBezTo>
                  <a:cubicBezTo>
                    <a:pt x="10469" y="200"/>
                    <a:pt x="10269" y="0"/>
                    <a:pt x="10003" y="0"/>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4"/>
            <p:cNvSpPr/>
            <p:nvPr/>
          </p:nvSpPr>
          <p:spPr>
            <a:xfrm>
              <a:off x="1869212" y="2025718"/>
              <a:ext cx="272664" cy="758817"/>
            </a:xfrm>
            <a:custGeom>
              <a:avLst/>
              <a:gdLst/>
              <a:ahLst/>
              <a:cxnLst/>
              <a:rect l="l" t="t" r="r" b="b"/>
              <a:pathLst>
                <a:path w="7165" h="19940" extrusionOk="0">
                  <a:moveTo>
                    <a:pt x="910" y="932"/>
                  </a:moveTo>
                  <a:lnTo>
                    <a:pt x="910" y="9515"/>
                  </a:lnTo>
                  <a:lnTo>
                    <a:pt x="6699" y="9515"/>
                  </a:lnTo>
                  <a:cubicBezTo>
                    <a:pt x="6965" y="9515"/>
                    <a:pt x="7164" y="9715"/>
                    <a:pt x="7164" y="9959"/>
                  </a:cubicBezTo>
                  <a:lnTo>
                    <a:pt x="7164" y="9959"/>
                  </a:lnTo>
                  <a:cubicBezTo>
                    <a:pt x="7164" y="10225"/>
                    <a:pt x="6965" y="10425"/>
                    <a:pt x="6699" y="10425"/>
                  </a:cubicBezTo>
                  <a:lnTo>
                    <a:pt x="910" y="10425"/>
                  </a:lnTo>
                  <a:lnTo>
                    <a:pt x="910" y="19030"/>
                  </a:lnTo>
                  <a:lnTo>
                    <a:pt x="6699" y="19030"/>
                  </a:lnTo>
                  <a:cubicBezTo>
                    <a:pt x="6965" y="19030"/>
                    <a:pt x="7164" y="19230"/>
                    <a:pt x="7164" y="19496"/>
                  </a:cubicBezTo>
                  <a:lnTo>
                    <a:pt x="7164" y="19496"/>
                  </a:lnTo>
                  <a:cubicBezTo>
                    <a:pt x="7164" y="19740"/>
                    <a:pt x="6965" y="19940"/>
                    <a:pt x="6699" y="19940"/>
                  </a:cubicBezTo>
                  <a:lnTo>
                    <a:pt x="1" y="19940"/>
                  </a:lnTo>
                  <a:lnTo>
                    <a:pt x="1" y="1"/>
                  </a:lnTo>
                  <a:lnTo>
                    <a:pt x="6699" y="1"/>
                  </a:lnTo>
                  <a:cubicBezTo>
                    <a:pt x="6965" y="1"/>
                    <a:pt x="7164" y="200"/>
                    <a:pt x="7164" y="466"/>
                  </a:cubicBezTo>
                  <a:lnTo>
                    <a:pt x="7164" y="466"/>
                  </a:lnTo>
                  <a:cubicBezTo>
                    <a:pt x="7164" y="710"/>
                    <a:pt x="6965" y="910"/>
                    <a:pt x="6699" y="910"/>
                  </a:cubicBezTo>
                  <a:lnTo>
                    <a:pt x="910" y="910"/>
                  </a:ln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54"/>
            <p:cNvSpPr/>
            <p:nvPr/>
          </p:nvSpPr>
          <p:spPr>
            <a:xfrm>
              <a:off x="2306434" y="2025718"/>
              <a:ext cx="387438" cy="759654"/>
            </a:xfrm>
            <a:custGeom>
              <a:avLst/>
              <a:gdLst/>
              <a:ahLst/>
              <a:cxnLst/>
              <a:rect l="l" t="t" r="r" b="b"/>
              <a:pathLst>
                <a:path w="10181" h="19962" extrusionOk="0">
                  <a:moveTo>
                    <a:pt x="4569" y="9981"/>
                  </a:moveTo>
                  <a:lnTo>
                    <a:pt x="156" y="666"/>
                  </a:lnTo>
                  <a:cubicBezTo>
                    <a:pt x="0" y="355"/>
                    <a:pt x="244" y="1"/>
                    <a:pt x="577" y="1"/>
                  </a:cubicBezTo>
                  <a:lnTo>
                    <a:pt x="577" y="1"/>
                  </a:lnTo>
                  <a:cubicBezTo>
                    <a:pt x="755" y="1"/>
                    <a:pt x="932" y="111"/>
                    <a:pt x="998" y="267"/>
                  </a:cubicBezTo>
                  <a:lnTo>
                    <a:pt x="5102" y="8872"/>
                  </a:lnTo>
                  <a:lnTo>
                    <a:pt x="9116" y="267"/>
                  </a:lnTo>
                  <a:cubicBezTo>
                    <a:pt x="9205" y="111"/>
                    <a:pt x="9360" y="1"/>
                    <a:pt x="9560" y="1"/>
                  </a:cubicBezTo>
                  <a:lnTo>
                    <a:pt x="9560" y="1"/>
                  </a:lnTo>
                  <a:cubicBezTo>
                    <a:pt x="9892" y="1"/>
                    <a:pt x="10114" y="355"/>
                    <a:pt x="9981" y="666"/>
                  </a:cubicBezTo>
                  <a:lnTo>
                    <a:pt x="5612" y="9981"/>
                  </a:lnTo>
                  <a:lnTo>
                    <a:pt x="10025" y="19297"/>
                  </a:lnTo>
                  <a:cubicBezTo>
                    <a:pt x="10181" y="19607"/>
                    <a:pt x="9959" y="19962"/>
                    <a:pt x="9604" y="19962"/>
                  </a:cubicBezTo>
                  <a:lnTo>
                    <a:pt x="9604" y="19962"/>
                  </a:lnTo>
                  <a:cubicBezTo>
                    <a:pt x="9427" y="19962"/>
                    <a:pt x="9271" y="19851"/>
                    <a:pt x="9183" y="19696"/>
                  </a:cubicBezTo>
                  <a:lnTo>
                    <a:pt x="5102" y="11068"/>
                  </a:lnTo>
                  <a:lnTo>
                    <a:pt x="998" y="19696"/>
                  </a:lnTo>
                  <a:cubicBezTo>
                    <a:pt x="932" y="19851"/>
                    <a:pt x="755" y="19962"/>
                    <a:pt x="577" y="19962"/>
                  </a:cubicBezTo>
                  <a:lnTo>
                    <a:pt x="577" y="19962"/>
                  </a:lnTo>
                  <a:cubicBezTo>
                    <a:pt x="244" y="19962"/>
                    <a:pt x="23" y="19585"/>
                    <a:pt x="156" y="19274"/>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54"/>
            <p:cNvSpPr/>
            <p:nvPr/>
          </p:nvSpPr>
          <p:spPr>
            <a:xfrm>
              <a:off x="2867717" y="2025718"/>
              <a:ext cx="34630" cy="759654"/>
            </a:xfrm>
            <a:custGeom>
              <a:avLst/>
              <a:gdLst/>
              <a:ahLst/>
              <a:cxnLst/>
              <a:rect l="l" t="t" r="r" b="b"/>
              <a:pathLst>
                <a:path w="910" h="19962" extrusionOk="0">
                  <a:moveTo>
                    <a:pt x="1" y="19496"/>
                  </a:moveTo>
                  <a:lnTo>
                    <a:pt x="1" y="466"/>
                  </a:lnTo>
                  <a:cubicBezTo>
                    <a:pt x="1" y="222"/>
                    <a:pt x="200" y="1"/>
                    <a:pt x="444" y="1"/>
                  </a:cubicBezTo>
                  <a:lnTo>
                    <a:pt x="444" y="1"/>
                  </a:lnTo>
                  <a:cubicBezTo>
                    <a:pt x="710" y="1"/>
                    <a:pt x="910" y="200"/>
                    <a:pt x="910" y="466"/>
                  </a:cubicBezTo>
                  <a:lnTo>
                    <a:pt x="910" y="19496"/>
                  </a:lnTo>
                  <a:cubicBezTo>
                    <a:pt x="910" y="19740"/>
                    <a:pt x="710" y="19962"/>
                    <a:pt x="444" y="19962"/>
                  </a:cubicBezTo>
                  <a:lnTo>
                    <a:pt x="444" y="19962"/>
                  </a:lnTo>
                  <a:cubicBezTo>
                    <a:pt x="200" y="19962"/>
                    <a:pt x="1" y="19740"/>
                    <a:pt x="1" y="19496"/>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4"/>
            <p:cNvSpPr/>
            <p:nvPr/>
          </p:nvSpPr>
          <p:spPr>
            <a:xfrm>
              <a:off x="3086347" y="2024881"/>
              <a:ext cx="398398" cy="758817"/>
            </a:xfrm>
            <a:custGeom>
              <a:avLst/>
              <a:gdLst/>
              <a:ahLst/>
              <a:cxnLst/>
              <a:rect l="l" t="t" r="r" b="b"/>
              <a:pathLst>
                <a:path w="10469" h="19940" extrusionOk="0">
                  <a:moveTo>
                    <a:pt x="10003" y="954"/>
                  </a:moveTo>
                  <a:lnTo>
                    <a:pt x="5678" y="954"/>
                  </a:lnTo>
                  <a:lnTo>
                    <a:pt x="5678" y="19496"/>
                  </a:lnTo>
                  <a:cubicBezTo>
                    <a:pt x="5678" y="19740"/>
                    <a:pt x="5478" y="19940"/>
                    <a:pt x="5212" y="19940"/>
                  </a:cubicBezTo>
                  <a:lnTo>
                    <a:pt x="5212" y="19940"/>
                  </a:lnTo>
                  <a:cubicBezTo>
                    <a:pt x="4968" y="19940"/>
                    <a:pt x="4769" y="19740"/>
                    <a:pt x="4769" y="19496"/>
                  </a:cubicBezTo>
                  <a:lnTo>
                    <a:pt x="4769" y="954"/>
                  </a:lnTo>
                  <a:lnTo>
                    <a:pt x="466" y="954"/>
                  </a:lnTo>
                  <a:cubicBezTo>
                    <a:pt x="200" y="954"/>
                    <a:pt x="0" y="732"/>
                    <a:pt x="0" y="466"/>
                  </a:cubicBezTo>
                  <a:lnTo>
                    <a:pt x="0" y="466"/>
                  </a:lnTo>
                  <a:cubicBezTo>
                    <a:pt x="0" y="200"/>
                    <a:pt x="200" y="0"/>
                    <a:pt x="466" y="0"/>
                  </a:cubicBezTo>
                  <a:lnTo>
                    <a:pt x="10003" y="0"/>
                  </a:lnTo>
                  <a:cubicBezTo>
                    <a:pt x="10269" y="0"/>
                    <a:pt x="10469" y="200"/>
                    <a:pt x="10469" y="466"/>
                  </a:cubicBezTo>
                  <a:lnTo>
                    <a:pt x="10469" y="466"/>
                  </a:lnTo>
                  <a:cubicBezTo>
                    <a:pt x="10469" y="732"/>
                    <a:pt x="10247" y="954"/>
                    <a:pt x="10003" y="954"/>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4"/>
            <p:cNvSpPr/>
            <p:nvPr/>
          </p:nvSpPr>
          <p:spPr>
            <a:xfrm>
              <a:off x="1869212" y="2025718"/>
              <a:ext cx="272664" cy="758817"/>
            </a:xfrm>
            <a:custGeom>
              <a:avLst/>
              <a:gdLst/>
              <a:ahLst/>
              <a:cxnLst/>
              <a:rect l="l" t="t" r="r" b="b"/>
              <a:pathLst>
                <a:path w="7165" h="19940" extrusionOk="0">
                  <a:moveTo>
                    <a:pt x="1" y="1"/>
                  </a:moveTo>
                  <a:lnTo>
                    <a:pt x="1" y="19940"/>
                  </a:lnTo>
                  <a:lnTo>
                    <a:pt x="6699" y="19940"/>
                  </a:lnTo>
                  <a:cubicBezTo>
                    <a:pt x="6965" y="19940"/>
                    <a:pt x="7164" y="19740"/>
                    <a:pt x="7164" y="19496"/>
                  </a:cubicBezTo>
                  <a:cubicBezTo>
                    <a:pt x="7164" y="19230"/>
                    <a:pt x="6965" y="19030"/>
                    <a:pt x="6699" y="19030"/>
                  </a:cubicBezTo>
                  <a:lnTo>
                    <a:pt x="910" y="19030"/>
                  </a:lnTo>
                  <a:lnTo>
                    <a:pt x="910" y="10425"/>
                  </a:lnTo>
                  <a:lnTo>
                    <a:pt x="6699" y="10425"/>
                  </a:lnTo>
                  <a:cubicBezTo>
                    <a:pt x="6965" y="10425"/>
                    <a:pt x="7164" y="10225"/>
                    <a:pt x="7164" y="9959"/>
                  </a:cubicBezTo>
                  <a:cubicBezTo>
                    <a:pt x="7164" y="9715"/>
                    <a:pt x="6965" y="9515"/>
                    <a:pt x="6699" y="9515"/>
                  </a:cubicBezTo>
                  <a:lnTo>
                    <a:pt x="910" y="9515"/>
                  </a:lnTo>
                  <a:lnTo>
                    <a:pt x="910" y="932"/>
                  </a:lnTo>
                  <a:lnTo>
                    <a:pt x="910" y="910"/>
                  </a:lnTo>
                  <a:lnTo>
                    <a:pt x="6699" y="910"/>
                  </a:lnTo>
                  <a:cubicBezTo>
                    <a:pt x="6965" y="910"/>
                    <a:pt x="7164" y="710"/>
                    <a:pt x="7164" y="466"/>
                  </a:cubicBezTo>
                  <a:cubicBezTo>
                    <a:pt x="7164" y="200"/>
                    <a:pt x="6965" y="1"/>
                    <a:pt x="6699" y="1"/>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54"/>
            <p:cNvSpPr/>
            <p:nvPr/>
          </p:nvSpPr>
          <p:spPr>
            <a:xfrm>
              <a:off x="2306434" y="2025718"/>
              <a:ext cx="387438" cy="759654"/>
            </a:xfrm>
            <a:custGeom>
              <a:avLst/>
              <a:gdLst/>
              <a:ahLst/>
              <a:cxnLst/>
              <a:rect l="l" t="t" r="r" b="b"/>
              <a:pathLst>
                <a:path w="10181" h="19962" extrusionOk="0">
                  <a:moveTo>
                    <a:pt x="577" y="1"/>
                  </a:moveTo>
                  <a:cubicBezTo>
                    <a:pt x="244" y="1"/>
                    <a:pt x="0" y="355"/>
                    <a:pt x="156" y="666"/>
                  </a:cubicBezTo>
                  <a:lnTo>
                    <a:pt x="4569" y="9981"/>
                  </a:lnTo>
                  <a:lnTo>
                    <a:pt x="156" y="19274"/>
                  </a:lnTo>
                  <a:cubicBezTo>
                    <a:pt x="23" y="19585"/>
                    <a:pt x="244" y="19962"/>
                    <a:pt x="577" y="19962"/>
                  </a:cubicBezTo>
                  <a:cubicBezTo>
                    <a:pt x="755" y="19962"/>
                    <a:pt x="932" y="19851"/>
                    <a:pt x="998" y="19696"/>
                  </a:cubicBezTo>
                  <a:lnTo>
                    <a:pt x="5102" y="11068"/>
                  </a:lnTo>
                  <a:lnTo>
                    <a:pt x="9183" y="19696"/>
                  </a:lnTo>
                  <a:cubicBezTo>
                    <a:pt x="9271" y="19851"/>
                    <a:pt x="9427" y="19962"/>
                    <a:pt x="9604" y="19962"/>
                  </a:cubicBezTo>
                  <a:cubicBezTo>
                    <a:pt x="9959" y="19962"/>
                    <a:pt x="10181" y="19607"/>
                    <a:pt x="10025" y="19297"/>
                  </a:cubicBezTo>
                  <a:lnTo>
                    <a:pt x="5612" y="9981"/>
                  </a:lnTo>
                  <a:lnTo>
                    <a:pt x="9981" y="666"/>
                  </a:lnTo>
                  <a:cubicBezTo>
                    <a:pt x="10114" y="355"/>
                    <a:pt x="9892" y="1"/>
                    <a:pt x="9560" y="1"/>
                  </a:cubicBezTo>
                  <a:cubicBezTo>
                    <a:pt x="9360" y="1"/>
                    <a:pt x="9205" y="111"/>
                    <a:pt x="9116" y="267"/>
                  </a:cubicBezTo>
                  <a:lnTo>
                    <a:pt x="5102" y="8872"/>
                  </a:lnTo>
                  <a:lnTo>
                    <a:pt x="998" y="267"/>
                  </a:lnTo>
                  <a:cubicBezTo>
                    <a:pt x="932" y="111"/>
                    <a:pt x="755" y="1"/>
                    <a:pt x="577" y="1"/>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54"/>
            <p:cNvSpPr/>
            <p:nvPr/>
          </p:nvSpPr>
          <p:spPr>
            <a:xfrm>
              <a:off x="2867717" y="2025718"/>
              <a:ext cx="34630" cy="759654"/>
            </a:xfrm>
            <a:custGeom>
              <a:avLst/>
              <a:gdLst/>
              <a:ahLst/>
              <a:cxnLst/>
              <a:rect l="l" t="t" r="r" b="b"/>
              <a:pathLst>
                <a:path w="910" h="19962" extrusionOk="0">
                  <a:moveTo>
                    <a:pt x="444" y="1"/>
                  </a:moveTo>
                  <a:cubicBezTo>
                    <a:pt x="200" y="1"/>
                    <a:pt x="1" y="222"/>
                    <a:pt x="1" y="466"/>
                  </a:cubicBezTo>
                  <a:lnTo>
                    <a:pt x="1" y="19496"/>
                  </a:lnTo>
                  <a:cubicBezTo>
                    <a:pt x="1" y="19740"/>
                    <a:pt x="200" y="19962"/>
                    <a:pt x="444" y="19962"/>
                  </a:cubicBezTo>
                  <a:cubicBezTo>
                    <a:pt x="710" y="19962"/>
                    <a:pt x="910" y="19740"/>
                    <a:pt x="910" y="19496"/>
                  </a:cubicBezTo>
                  <a:lnTo>
                    <a:pt x="910" y="466"/>
                  </a:lnTo>
                  <a:cubicBezTo>
                    <a:pt x="910" y="200"/>
                    <a:pt x="710" y="1"/>
                    <a:pt x="444" y="1"/>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4"/>
            <p:cNvSpPr/>
            <p:nvPr/>
          </p:nvSpPr>
          <p:spPr>
            <a:xfrm>
              <a:off x="3086347" y="2024881"/>
              <a:ext cx="398398" cy="758817"/>
            </a:xfrm>
            <a:custGeom>
              <a:avLst/>
              <a:gdLst/>
              <a:ahLst/>
              <a:cxnLst/>
              <a:rect l="l" t="t" r="r" b="b"/>
              <a:pathLst>
                <a:path w="10469" h="19940" extrusionOk="0">
                  <a:moveTo>
                    <a:pt x="466" y="0"/>
                  </a:moveTo>
                  <a:cubicBezTo>
                    <a:pt x="200" y="0"/>
                    <a:pt x="0" y="200"/>
                    <a:pt x="0" y="466"/>
                  </a:cubicBezTo>
                  <a:cubicBezTo>
                    <a:pt x="0" y="732"/>
                    <a:pt x="200" y="954"/>
                    <a:pt x="466" y="954"/>
                  </a:cubicBezTo>
                  <a:lnTo>
                    <a:pt x="4769" y="954"/>
                  </a:lnTo>
                  <a:lnTo>
                    <a:pt x="4769" y="19496"/>
                  </a:lnTo>
                  <a:cubicBezTo>
                    <a:pt x="4769" y="19740"/>
                    <a:pt x="4968" y="19940"/>
                    <a:pt x="5212" y="19940"/>
                  </a:cubicBezTo>
                  <a:cubicBezTo>
                    <a:pt x="5478" y="19940"/>
                    <a:pt x="5678" y="19740"/>
                    <a:pt x="5678" y="19496"/>
                  </a:cubicBezTo>
                  <a:lnTo>
                    <a:pt x="5678" y="954"/>
                  </a:lnTo>
                  <a:lnTo>
                    <a:pt x="10003" y="954"/>
                  </a:lnTo>
                  <a:cubicBezTo>
                    <a:pt x="10247" y="954"/>
                    <a:pt x="10469" y="732"/>
                    <a:pt x="10469" y="466"/>
                  </a:cubicBezTo>
                  <a:cubicBezTo>
                    <a:pt x="10469" y="200"/>
                    <a:pt x="10269" y="0"/>
                    <a:pt x="10003" y="0"/>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7" name="Google Shape;3837;p54"/>
            <p:cNvSpPr/>
            <p:nvPr/>
          </p:nvSpPr>
          <p:spPr>
            <a:xfrm>
              <a:off x="1509663" y="1751413"/>
              <a:ext cx="2278924" cy="1323477"/>
            </a:xfrm>
            <a:custGeom>
              <a:avLst/>
              <a:gdLst/>
              <a:ahLst/>
              <a:cxnLst/>
              <a:rect l="l" t="t" r="r" b="b"/>
              <a:pathLst>
                <a:path w="59885" h="34778" extrusionOk="0">
                  <a:moveTo>
                    <a:pt x="56713" y="821"/>
                  </a:moveTo>
                  <a:cubicBezTo>
                    <a:pt x="57999" y="821"/>
                    <a:pt x="59064" y="1886"/>
                    <a:pt x="59064" y="3172"/>
                  </a:cubicBezTo>
                  <a:lnTo>
                    <a:pt x="59064" y="31606"/>
                  </a:lnTo>
                  <a:cubicBezTo>
                    <a:pt x="59064" y="32892"/>
                    <a:pt x="57999" y="33957"/>
                    <a:pt x="56713" y="33957"/>
                  </a:cubicBezTo>
                  <a:lnTo>
                    <a:pt x="3194" y="33957"/>
                  </a:lnTo>
                  <a:cubicBezTo>
                    <a:pt x="1885" y="33957"/>
                    <a:pt x="843" y="32892"/>
                    <a:pt x="843" y="31606"/>
                  </a:cubicBezTo>
                  <a:lnTo>
                    <a:pt x="843" y="3172"/>
                  </a:lnTo>
                  <a:cubicBezTo>
                    <a:pt x="843" y="1886"/>
                    <a:pt x="1885" y="821"/>
                    <a:pt x="3194" y="821"/>
                  </a:cubicBezTo>
                  <a:close/>
                  <a:moveTo>
                    <a:pt x="3194" y="0"/>
                  </a:moveTo>
                  <a:cubicBezTo>
                    <a:pt x="1442" y="0"/>
                    <a:pt x="0" y="1420"/>
                    <a:pt x="0" y="3172"/>
                  </a:cubicBezTo>
                  <a:lnTo>
                    <a:pt x="0" y="31606"/>
                  </a:lnTo>
                  <a:cubicBezTo>
                    <a:pt x="0" y="33358"/>
                    <a:pt x="1442" y="34777"/>
                    <a:pt x="3194" y="34777"/>
                  </a:cubicBezTo>
                  <a:lnTo>
                    <a:pt x="56713" y="34777"/>
                  </a:lnTo>
                  <a:cubicBezTo>
                    <a:pt x="58465" y="34777"/>
                    <a:pt x="59884" y="33358"/>
                    <a:pt x="59884" y="31606"/>
                  </a:cubicBezTo>
                  <a:lnTo>
                    <a:pt x="59884" y="3172"/>
                  </a:lnTo>
                  <a:cubicBezTo>
                    <a:pt x="59884" y="1420"/>
                    <a:pt x="58465" y="0"/>
                    <a:pt x="56713" y="0"/>
                  </a:cubicBezTo>
                  <a:close/>
                </a:path>
              </a:pathLst>
            </a:custGeom>
            <a:solidFill>
              <a:schemeClr val="accent4"/>
            </a:solidFill>
            <a:ln>
              <a:noFill/>
            </a:ln>
            <a:effectLst>
              <a:outerShdw blurRad="285750" algn="bl" rotWithShape="0">
                <a:schemeClr val="accent4"/>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4"/>
            <p:cNvSpPr/>
            <p:nvPr/>
          </p:nvSpPr>
          <p:spPr>
            <a:xfrm>
              <a:off x="1582235" y="1814699"/>
              <a:ext cx="2134581" cy="1196868"/>
            </a:xfrm>
            <a:custGeom>
              <a:avLst/>
              <a:gdLst/>
              <a:ahLst/>
              <a:cxnLst/>
              <a:rect l="l" t="t" r="r" b="b"/>
              <a:pathLst>
                <a:path w="56092" h="31451" extrusionOk="0">
                  <a:moveTo>
                    <a:pt x="54318" y="821"/>
                  </a:moveTo>
                  <a:cubicBezTo>
                    <a:pt x="54850" y="821"/>
                    <a:pt x="55271" y="1243"/>
                    <a:pt x="55271" y="1775"/>
                  </a:cubicBezTo>
                  <a:lnTo>
                    <a:pt x="55271" y="29677"/>
                  </a:lnTo>
                  <a:cubicBezTo>
                    <a:pt x="55271" y="30209"/>
                    <a:pt x="54850" y="30630"/>
                    <a:pt x="54318" y="30630"/>
                  </a:cubicBezTo>
                  <a:lnTo>
                    <a:pt x="1775" y="30630"/>
                  </a:lnTo>
                  <a:cubicBezTo>
                    <a:pt x="1243" y="30630"/>
                    <a:pt x="821" y="30209"/>
                    <a:pt x="821" y="29677"/>
                  </a:cubicBezTo>
                  <a:lnTo>
                    <a:pt x="821" y="1775"/>
                  </a:lnTo>
                  <a:cubicBezTo>
                    <a:pt x="821" y="1243"/>
                    <a:pt x="1243" y="821"/>
                    <a:pt x="1775" y="821"/>
                  </a:cubicBezTo>
                  <a:close/>
                  <a:moveTo>
                    <a:pt x="1775" y="1"/>
                  </a:moveTo>
                  <a:cubicBezTo>
                    <a:pt x="799" y="1"/>
                    <a:pt x="1" y="799"/>
                    <a:pt x="1" y="1775"/>
                  </a:cubicBezTo>
                  <a:lnTo>
                    <a:pt x="1" y="29677"/>
                  </a:lnTo>
                  <a:cubicBezTo>
                    <a:pt x="1" y="30653"/>
                    <a:pt x="777" y="31451"/>
                    <a:pt x="1775" y="31451"/>
                  </a:cubicBezTo>
                  <a:lnTo>
                    <a:pt x="54318" y="31451"/>
                  </a:lnTo>
                  <a:cubicBezTo>
                    <a:pt x="55293" y="31451"/>
                    <a:pt x="56092" y="30653"/>
                    <a:pt x="56092" y="29677"/>
                  </a:cubicBezTo>
                  <a:lnTo>
                    <a:pt x="56092" y="1775"/>
                  </a:lnTo>
                  <a:cubicBezTo>
                    <a:pt x="56092" y="799"/>
                    <a:pt x="55293" y="1"/>
                    <a:pt x="54318" y="1"/>
                  </a:cubicBezTo>
                  <a:close/>
                </a:path>
              </a:pathLst>
            </a:custGeom>
            <a:solidFill>
              <a:schemeClr val="accent4"/>
            </a:solidFill>
            <a:ln>
              <a:noFill/>
            </a:ln>
            <a:effectLst>
              <a:outerShdw blurRad="285750" algn="bl" rotWithShape="0">
                <a:schemeClr val="accent4"/>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364;p29">
            <a:extLst>
              <a:ext uri="{FF2B5EF4-FFF2-40B4-BE49-F238E27FC236}">
                <a16:creationId xmlns:a16="http://schemas.microsoft.com/office/drawing/2014/main" id="{2D16CA96-4116-72B6-757D-4351EA487C9B}"/>
              </a:ext>
            </a:extLst>
          </p:cNvPr>
          <p:cNvSpPr txBox="1">
            <a:spLocks/>
          </p:cNvSpPr>
          <p:nvPr/>
        </p:nvSpPr>
        <p:spPr>
          <a:xfrm>
            <a:off x="5654488" y="4697387"/>
            <a:ext cx="3428971"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DC0DA326-1367-FDA9-ADC8-D4837447CB59}"/>
              </a:ext>
            </a:extLst>
          </p:cNvPr>
          <p:cNvSpPr txBox="1"/>
          <p:nvPr/>
        </p:nvSpPr>
        <p:spPr>
          <a:xfrm>
            <a:off x="7422054"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4" name="Google Shape;3489;p41">
            <a:extLst>
              <a:ext uri="{FF2B5EF4-FFF2-40B4-BE49-F238E27FC236}">
                <a16:creationId xmlns:a16="http://schemas.microsoft.com/office/drawing/2014/main" id="{13B6BA29-CF36-9FEE-3B9C-C1413AA2B9E2}"/>
              </a:ext>
            </a:extLst>
          </p:cNvPr>
          <p:cNvSpPr txBox="1"/>
          <p:nvPr/>
        </p:nvSpPr>
        <p:spPr>
          <a:xfrm>
            <a:off x="2078554" y="2088586"/>
            <a:ext cx="4986891" cy="396900"/>
          </a:xfrm>
          <a:prstGeom prst="rect">
            <a:avLst/>
          </a:prstGeom>
          <a:noFill/>
          <a:ln>
            <a:noFill/>
          </a:ln>
          <a:effectLst>
            <a:outerShdw blurRad="285750" algn="bl" rotWithShape="0">
              <a:schemeClr val="accent3"/>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7200" dirty="0">
                <a:solidFill>
                  <a:schemeClr val="accent2">
                    <a:lumMod val="90000"/>
                  </a:schemeClr>
                </a:solidFill>
                <a:latin typeface="Damion" panose="02020500000000000000" charset="0"/>
                <a:sym typeface="Damion"/>
              </a:rPr>
              <a:t>05</a:t>
            </a:r>
            <a:r>
              <a:rPr lang="en" sz="5400" dirty="0">
                <a:solidFill>
                  <a:schemeClr val="accent4"/>
                </a:solidFill>
                <a:latin typeface="Damion" panose="02020500000000000000" charset="0"/>
                <a:sym typeface="Damion"/>
              </a:rPr>
              <a:t>. </a:t>
            </a:r>
          </a:p>
          <a:p>
            <a:pPr marL="0" lvl="0" indent="0" algn="ctr" rtl="0">
              <a:spcBef>
                <a:spcPts val="0"/>
              </a:spcBef>
              <a:spcAft>
                <a:spcPts val="0"/>
              </a:spcAft>
              <a:buClr>
                <a:schemeClr val="dk1"/>
              </a:buClr>
              <a:buSzPts val="1100"/>
              <a:buFont typeface="Arial"/>
              <a:buNone/>
            </a:pPr>
            <a:r>
              <a:rPr lang="zh-TW" altLang="en-US" sz="5400" dirty="0">
                <a:solidFill>
                  <a:schemeClr val="accent4"/>
                </a:solidFill>
                <a:latin typeface="Damion" panose="02020500000000000000" charset="0"/>
                <a:sym typeface="Damion"/>
              </a:rPr>
              <a:t>結論</a:t>
            </a:r>
            <a:endParaRPr lang="en-US" altLang="zh-TW" sz="5400" dirty="0">
              <a:solidFill>
                <a:schemeClr val="accent4"/>
              </a:solidFill>
              <a:latin typeface="Damion" panose="02020500000000000000" charset="0"/>
              <a:sym typeface="Damion"/>
            </a:endParaRPr>
          </a:p>
          <a:p>
            <a:pPr marL="0" lvl="0" indent="0" algn="ctr" rtl="0">
              <a:spcBef>
                <a:spcPts val="0"/>
              </a:spcBef>
              <a:spcAft>
                <a:spcPts val="0"/>
              </a:spcAft>
              <a:buClr>
                <a:schemeClr val="dk1"/>
              </a:buClr>
              <a:buSzPts val="1100"/>
              <a:buFont typeface="Arial"/>
              <a:buNone/>
            </a:pPr>
            <a:r>
              <a:rPr lang="en-US" sz="3600" dirty="0">
                <a:solidFill>
                  <a:schemeClr val="bg1"/>
                </a:solidFill>
                <a:latin typeface="Damion" panose="02020500000000000000" charset="0"/>
                <a:sym typeface="Damion"/>
              </a:rPr>
              <a:t>Conclusion</a:t>
            </a:r>
            <a:endParaRPr lang="en" sz="3600" dirty="0">
              <a:solidFill>
                <a:schemeClr val="bg1"/>
              </a:solidFill>
              <a:latin typeface="Damion" panose="02020500000000000000" charset="0"/>
              <a:sym typeface="Damion"/>
            </a:endParaRPr>
          </a:p>
        </p:txBody>
      </p:sp>
    </p:spTree>
    <p:extLst>
      <p:ext uri="{BB962C8B-B14F-4D97-AF65-F5344CB8AC3E}">
        <p14:creationId xmlns:p14="http://schemas.microsoft.com/office/powerpoint/2010/main" val="2615440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9FBA09-D60A-A4D7-4D83-8956893C80CF}"/>
              </a:ext>
            </a:extLst>
          </p:cNvPr>
          <p:cNvSpPr>
            <a:spLocks noGrp="1"/>
          </p:cNvSpPr>
          <p:nvPr>
            <p:ph type="title"/>
          </p:nvPr>
        </p:nvSpPr>
        <p:spPr>
          <a:xfrm>
            <a:off x="726300" y="432858"/>
            <a:ext cx="7691400" cy="457200"/>
          </a:xfrm>
        </p:spPr>
        <p:txBody>
          <a:bodyPr/>
          <a:lstStyle/>
          <a:p>
            <a:r>
              <a:rPr lang="en-US" altLang="zh-TW" dirty="0"/>
              <a:t>Conclusion</a:t>
            </a:r>
            <a:endParaRPr lang="zh-TW" altLang="en-US" dirty="0"/>
          </a:p>
        </p:txBody>
      </p:sp>
      <p:sp>
        <p:nvSpPr>
          <p:cNvPr id="3" name="文字方塊 2">
            <a:extLst>
              <a:ext uri="{FF2B5EF4-FFF2-40B4-BE49-F238E27FC236}">
                <a16:creationId xmlns:a16="http://schemas.microsoft.com/office/drawing/2014/main" id="{F6A11EF2-1E74-3C0C-C78F-22CA2D50FFF2}"/>
              </a:ext>
            </a:extLst>
          </p:cNvPr>
          <p:cNvSpPr txBox="1"/>
          <p:nvPr/>
        </p:nvSpPr>
        <p:spPr>
          <a:xfrm>
            <a:off x="1600199" y="1507068"/>
            <a:ext cx="6495767" cy="2862322"/>
          </a:xfrm>
          <a:prstGeom prst="rect">
            <a:avLst/>
          </a:prstGeom>
          <a:noFill/>
        </p:spPr>
        <p:txBody>
          <a:bodyPr wrap="square" rtlCol="0">
            <a:spAutoFit/>
          </a:bodyPr>
          <a:lstStyle/>
          <a:p>
            <a:r>
              <a:rPr lang="zh-TW" altLang="en-US" sz="1800" dirty="0">
                <a:solidFill>
                  <a:schemeClr val="bg1"/>
                </a:solidFill>
                <a:latin typeface="標楷體" panose="03000509000000000000" pitchFamily="65" charset="-120"/>
                <a:ea typeface="標楷體" panose="03000509000000000000" pitchFamily="65" charset="-120"/>
              </a:rPr>
              <a:t>一、 以增加生成器卷積層上</a:t>
            </a:r>
            <a:r>
              <a:rPr lang="en-US" altLang="zh-TW" sz="1800" dirty="0">
                <a:solidFill>
                  <a:schemeClr val="bg1"/>
                </a:solidFill>
                <a:latin typeface="標楷體" panose="03000509000000000000" pitchFamily="65" charset="-120"/>
                <a:ea typeface="標楷體" panose="03000509000000000000" pitchFamily="65" charset="-120"/>
              </a:rPr>
              <a:t>Filter</a:t>
            </a:r>
            <a:r>
              <a:rPr lang="zh-TW" altLang="en-US" sz="1800" dirty="0">
                <a:solidFill>
                  <a:schemeClr val="bg1"/>
                </a:solidFill>
                <a:latin typeface="標楷體" panose="03000509000000000000" pitchFamily="65" charset="-120"/>
                <a:ea typeface="標楷體" panose="03000509000000000000" pitchFamily="65" charset="-120"/>
              </a:rPr>
              <a:t>的數量，調整生成器與判別器的權重能改善</a:t>
            </a:r>
            <a:r>
              <a:rPr lang="en-US" altLang="zh-TW" sz="1800" dirty="0">
                <a:solidFill>
                  <a:schemeClr val="bg1"/>
                </a:solidFill>
                <a:latin typeface="標楷體" panose="03000509000000000000" pitchFamily="65" charset="-120"/>
                <a:ea typeface="標楷體" panose="03000509000000000000" pitchFamily="65" charset="-120"/>
              </a:rPr>
              <a:t>pix2pix</a:t>
            </a:r>
            <a:r>
              <a:rPr lang="zh-TW" altLang="en-US" sz="1800" dirty="0">
                <a:solidFill>
                  <a:schemeClr val="bg1"/>
                </a:solidFill>
                <a:latin typeface="標楷體" panose="03000509000000000000" pitchFamily="65" charset="-120"/>
                <a:ea typeface="標楷體" panose="03000509000000000000" pitchFamily="65" charset="-120"/>
              </a:rPr>
              <a:t>與</a:t>
            </a:r>
            <a:r>
              <a:rPr lang="en-US" altLang="zh-TW" sz="1800" dirty="0" err="1">
                <a:solidFill>
                  <a:schemeClr val="bg1"/>
                </a:solidFill>
                <a:latin typeface="標楷體" panose="03000509000000000000" pitchFamily="65" charset="-120"/>
                <a:ea typeface="標楷體" panose="03000509000000000000" pitchFamily="65" charset="-120"/>
              </a:rPr>
              <a:t>CycleGAN</a:t>
            </a:r>
            <a:r>
              <a:rPr lang="zh-TW" altLang="en-US" sz="1800" dirty="0">
                <a:solidFill>
                  <a:schemeClr val="bg1"/>
                </a:solidFill>
                <a:latin typeface="標楷體" panose="03000509000000000000" pitchFamily="65" charset="-120"/>
                <a:ea typeface="標楷體" panose="03000509000000000000" pitchFamily="65" charset="-120"/>
              </a:rPr>
              <a:t>的上色效果，也能有效降低其對抗損失升高之趨勢，而對於</a:t>
            </a:r>
            <a:r>
              <a:rPr lang="en-US" altLang="zh-TW" sz="1800" dirty="0">
                <a:solidFill>
                  <a:schemeClr val="bg1"/>
                </a:solidFill>
                <a:latin typeface="標楷體" panose="03000509000000000000" pitchFamily="65" charset="-120"/>
                <a:ea typeface="標楷體" panose="03000509000000000000" pitchFamily="65" charset="-120"/>
              </a:rPr>
              <a:t>CUT</a:t>
            </a:r>
            <a:r>
              <a:rPr lang="zh-TW" altLang="en-US" sz="1800" dirty="0">
                <a:solidFill>
                  <a:schemeClr val="bg1"/>
                </a:solidFill>
                <a:latin typeface="標楷體" panose="03000509000000000000" pitchFamily="65" charset="-120"/>
                <a:ea typeface="標楷體" panose="03000509000000000000" pitchFamily="65" charset="-120"/>
              </a:rPr>
              <a:t>模型的成效則較無顯著影響。</a:t>
            </a:r>
            <a:endParaRPr lang="en-US" altLang="zh-TW" sz="1800" dirty="0">
              <a:solidFill>
                <a:schemeClr val="bg1"/>
              </a:solidFill>
              <a:latin typeface="標楷體" panose="03000509000000000000" pitchFamily="65" charset="-120"/>
              <a:ea typeface="標楷體" panose="03000509000000000000" pitchFamily="65" charset="-120"/>
            </a:endParaRPr>
          </a:p>
          <a:p>
            <a:endParaRPr lang="zh-TW" altLang="en-US" sz="1800" dirty="0">
              <a:solidFill>
                <a:schemeClr val="bg1"/>
              </a:solidFill>
              <a:latin typeface="標楷體" panose="03000509000000000000" pitchFamily="65" charset="-120"/>
              <a:ea typeface="標楷體" panose="03000509000000000000" pitchFamily="65" charset="-120"/>
            </a:endParaRPr>
          </a:p>
          <a:p>
            <a:r>
              <a:rPr lang="zh-TW" altLang="en-US" sz="1800" dirty="0">
                <a:solidFill>
                  <a:schemeClr val="bg1"/>
                </a:solidFill>
                <a:latin typeface="標楷體" panose="03000509000000000000" pitchFamily="65" charset="-120"/>
                <a:ea typeface="標楷體" panose="03000509000000000000" pitchFamily="65" charset="-120"/>
              </a:rPr>
              <a:t>二、使用</a:t>
            </a:r>
            <a:r>
              <a:rPr lang="en-US" altLang="zh-TW" sz="1800" dirty="0">
                <a:solidFill>
                  <a:schemeClr val="bg1"/>
                </a:solidFill>
                <a:latin typeface="標楷體" panose="03000509000000000000" pitchFamily="65" charset="-120"/>
                <a:ea typeface="標楷體" panose="03000509000000000000" pitchFamily="65" charset="-120"/>
              </a:rPr>
              <a:t>L*a*b</a:t>
            </a:r>
            <a:r>
              <a:rPr lang="zh-TW" altLang="en-US" sz="1800" dirty="0">
                <a:solidFill>
                  <a:schemeClr val="bg1"/>
                </a:solidFill>
                <a:latin typeface="標楷體" panose="03000509000000000000" pitchFamily="65" charset="-120"/>
                <a:ea typeface="標楷體" panose="03000509000000000000" pitchFamily="65" charset="-120"/>
              </a:rPr>
              <a:t>映射的訓練方式、採用</a:t>
            </a:r>
            <a:r>
              <a:rPr lang="en-US" altLang="zh-TW" sz="1800" dirty="0" err="1">
                <a:solidFill>
                  <a:schemeClr val="bg1"/>
                </a:solidFill>
                <a:latin typeface="標楷體" panose="03000509000000000000" pitchFamily="65" charset="-120"/>
                <a:ea typeface="標楷體" panose="03000509000000000000" pitchFamily="65" charset="-120"/>
              </a:rPr>
              <a:t>ResNet</a:t>
            </a:r>
            <a:r>
              <a:rPr lang="zh-TW" altLang="en-US" sz="1800" dirty="0">
                <a:solidFill>
                  <a:schemeClr val="bg1"/>
                </a:solidFill>
                <a:latin typeface="標楷體" panose="03000509000000000000" pitchFamily="65" charset="-120"/>
                <a:ea typeface="標楷體" panose="03000509000000000000" pitchFamily="65" charset="-120"/>
              </a:rPr>
              <a:t>生成器、增加生成器權重都能顯著改善</a:t>
            </a:r>
            <a:r>
              <a:rPr lang="en-US" altLang="zh-TW" sz="1800" dirty="0">
                <a:solidFill>
                  <a:schemeClr val="bg1"/>
                </a:solidFill>
                <a:latin typeface="標楷體" panose="03000509000000000000" pitchFamily="65" charset="-120"/>
                <a:ea typeface="標楷體" panose="03000509000000000000" pitchFamily="65" charset="-120"/>
              </a:rPr>
              <a:t>pix2pix</a:t>
            </a:r>
            <a:r>
              <a:rPr lang="zh-TW" altLang="en-US" sz="1800" dirty="0">
                <a:solidFill>
                  <a:schemeClr val="bg1"/>
                </a:solidFill>
                <a:latin typeface="標楷體" panose="03000509000000000000" pitchFamily="65" charset="-120"/>
                <a:ea typeface="標楷體" panose="03000509000000000000" pitchFamily="65" charset="-120"/>
              </a:rPr>
              <a:t>對於灰階歷史航照的上色效果。</a:t>
            </a:r>
          </a:p>
          <a:p>
            <a:endParaRPr lang="en-US" altLang="zh-TW" sz="1800" dirty="0">
              <a:solidFill>
                <a:schemeClr val="bg1"/>
              </a:solidFill>
              <a:latin typeface="標楷體" panose="03000509000000000000" pitchFamily="65" charset="-120"/>
              <a:ea typeface="標楷體" panose="03000509000000000000" pitchFamily="65" charset="-120"/>
            </a:endParaRPr>
          </a:p>
          <a:p>
            <a:r>
              <a:rPr lang="zh-TW" altLang="en-US" sz="1800" dirty="0">
                <a:solidFill>
                  <a:schemeClr val="bg1"/>
                </a:solidFill>
                <a:latin typeface="標楷體" panose="03000509000000000000" pitchFamily="65" charset="-120"/>
                <a:ea typeface="標楷體" panose="03000509000000000000" pitchFamily="65" charset="-120"/>
              </a:rPr>
              <a:t>三、</a:t>
            </a:r>
            <a:r>
              <a:rPr lang="en-US" altLang="zh-TW" sz="1800" dirty="0" err="1">
                <a:solidFill>
                  <a:schemeClr val="bg1"/>
                </a:solidFill>
                <a:latin typeface="標楷體" panose="03000509000000000000" pitchFamily="65" charset="-120"/>
                <a:ea typeface="標楷體" panose="03000509000000000000" pitchFamily="65" charset="-120"/>
              </a:rPr>
              <a:t>CycleGAN</a:t>
            </a:r>
            <a:r>
              <a:rPr lang="zh-TW" altLang="en-US" sz="1800" dirty="0">
                <a:solidFill>
                  <a:schemeClr val="bg1"/>
                </a:solidFill>
                <a:latin typeface="標楷體" panose="03000509000000000000" pitchFamily="65" charset="-120"/>
                <a:ea typeface="標楷體" panose="03000509000000000000" pitchFamily="65" charset="-120"/>
              </a:rPr>
              <a:t>與</a:t>
            </a:r>
            <a:r>
              <a:rPr lang="en-US" altLang="zh-TW" sz="1800" dirty="0">
                <a:solidFill>
                  <a:schemeClr val="bg1"/>
                </a:solidFill>
                <a:latin typeface="標楷體" panose="03000509000000000000" pitchFamily="65" charset="-120"/>
                <a:ea typeface="標楷體" panose="03000509000000000000" pitchFamily="65" charset="-120"/>
              </a:rPr>
              <a:t>CUT</a:t>
            </a:r>
            <a:r>
              <a:rPr lang="zh-TW" altLang="en-US" sz="1800" dirty="0">
                <a:solidFill>
                  <a:schemeClr val="bg1"/>
                </a:solidFill>
                <a:latin typeface="標楷體" panose="03000509000000000000" pitchFamily="65" charset="-120"/>
                <a:ea typeface="標楷體" panose="03000509000000000000" pitchFamily="65" charset="-120"/>
              </a:rPr>
              <a:t>在灰階歷史航照上色的各項表現較為優異、穩定。而不使用</a:t>
            </a:r>
            <a:r>
              <a:rPr lang="en-US" altLang="zh-TW" sz="1800" dirty="0">
                <a:solidFill>
                  <a:schemeClr val="bg1"/>
                </a:solidFill>
                <a:latin typeface="標楷體" panose="03000509000000000000" pitchFamily="65" charset="-120"/>
                <a:ea typeface="標楷體" panose="03000509000000000000" pitchFamily="65" charset="-120"/>
              </a:rPr>
              <a:t>Identity Loss</a:t>
            </a:r>
            <a:r>
              <a:rPr lang="zh-TW" altLang="en-US" sz="1800" dirty="0">
                <a:solidFill>
                  <a:schemeClr val="bg1"/>
                </a:solidFill>
                <a:latin typeface="標楷體" panose="03000509000000000000" pitchFamily="65" charset="-120"/>
                <a:ea typeface="標楷體" panose="03000509000000000000" pitchFamily="65" charset="-120"/>
              </a:rPr>
              <a:t>可以提升</a:t>
            </a:r>
            <a:r>
              <a:rPr lang="en-US" altLang="zh-TW" sz="1800" dirty="0">
                <a:solidFill>
                  <a:schemeClr val="bg1"/>
                </a:solidFill>
                <a:latin typeface="標楷體" panose="03000509000000000000" pitchFamily="65" charset="-120"/>
                <a:ea typeface="標楷體" panose="03000509000000000000" pitchFamily="65" charset="-120"/>
              </a:rPr>
              <a:t>CUT</a:t>
            </a:r>
            <a:r>
              <a:rPr lang="zh-TW" altLang="en-US" sz="1800" dirty="0">
                <a:solidFill>
                  <a:schemeClr val="bg1"/>
                </a:solidFill>
                <a:latin typeface="標楷體" panose="03000509000000000000" pitchFamily="65" charset="-120"/>
                <a:ea typeface="標楷體" panose="03000509000000000000" pitchFamily="65" charset="-120"/>
              </a:rPr>
              <a:t>模型生成影像的質量，而其中以搭配</a:t>
            </a:r>
            <a:r>
              <a:rPr lang="en-US" altLang="zh-TW" sz="1800" dirty="0">
                <a:solidFill>
                  <a:schemeClr val="bg1"/>
                </a:solidFill>
                <a:latin typeface="標楷體" panose="03000509000000000000" pitchFamily="65" charset="-120"/>
                <a:ea typeface="標楷體" panose="03000509000000000000" pitchFamily="65" charset="-120"/>
              </a:rPr>
              <a:t>LSGAN</a:t>
            </a:r>
            <a:r>
              <a:rPr lang="zh-TW" altLang="en-US" sz="1800" dirty="0">
                <a:solidFill>
                  <a:schemeClr val="bg1"/>
                </a:solidFill>
                <a:latin typeface="標楷體" panose="03000509000000000000" pitchFamily="65" charset="-120"/>
                <a:ea typeface="標楷體" panose="03000509000000000000" pitchFamily="65" charset="-120"/>
              </a:rPr>
              <a:t>損失模式最為優秀。</a:t>
            </a:r>
          </a:p>
        </p:txBody>
      </p:sp>
      <p:sp>
        <p:nvSpPr>
          <p:cNvPr id="6" name="Google Shape;3364;p29">
            <a:extLst>
              <a:ext uri="{FF2B5EF4-FFF2-40B4-BE49-F238E27FC236}">
                <a16:creationId xmlns:a16="http://schemas.microsoft.com/office/drawing/2014/main" id="{07A4AAA5-934D-A862-7A0E-BDA1A30BB690}"/>
              </a:ext>
            </a:extLst>
          </p:cNvPr>
          <p:cNvSpPr txBox="1">
            <a:spLocks/>
          </p:cNvSpPr>
          <p:nvPr/>
        </p:nvSpPr>
        <p:spPr>
          <a:xfrm>
            <a:off x="6792457" y="4685242"/>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7" name="文字方塊 6">
            <a:extLst>
              <a:ext uri="{FF2B5EF4-FFF2-40B4-BE49-F238E27FC236}">
                <a16:creationId xmlns:a16="http://schemas.microsoft.com/office/drawing/2014/main" id="{E8DB1E7A-E56E-4ECA-BC64-FEFDBF987CBC}"/>
              </a:ext>
            </a:extLst>
          </p:cNvPr>
          <p:cNvSpPr txBox="1"/>
          <p:nvPr/>
        </p:nvSpPr>
        <p:spPr>
          <a:xfrm>
            <a:off x="7339145" y="4588430"/>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Tree>
    <p:extLst>
      <p:ext uri="{BB962C8B-B14F-4D97-AF65-F5344CB8AC3E}">
        <p14:creationId xmlns:p14="http://schemas.microsoft.com/office/powerpoint/2010/main" val="42129686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08"/>
        <p:cNvGrpSpPr/>
        <p:nvPr/>
      </p:nvGrpSpPr>
      <p:grpSpPr>
        <a:xfrm>
          <a:off x="0" y="0"/>
          <a:ext cx="0" cy="0"/>
          <a:chOff x="0" y="0"/>
          <a:chExt cx="0" cy="0"/>
        </a:xfrm>
      </p:grpSpPr>
      <p:grpSp>
        <p:nvGrpSpPr>
          <p:cNvPr id="3824" name="Google Shape;3824;p54"/>
          <p:cNvGrpSpPr/>
          <p:nvPr/>
        </p:nvGrpSpPr>
        <p:grpSpPr>
          <a:xfrm>
            <a:off x="7276773" y="3501113"/>
            <a:ext cx="1656855" cy="1020124"/>
            <a:chOff x="1509663" y="1751413"/>
            <a:chExt cx="2278924" cy="1323477"/>
          </a:xfrm>
        </p:grpSpPr>
        <p:sp>
          <p:nvSpPr>
            <p:cNvPr id="3825" name="Google Shape;3825;p54"/>
            <p:cNvSpPr/>
            <p:nvPr/>
          </p:nvSpPr>
          <p:spPr>
            <a:xfrm>
              <a:off x="1869212" y="2025718"/>
              <a:ext cx="272664" cy="758817"/>
            </a:xfrm>
            <a:custGeom>
              <a:avLst/>
              <a:gdLst/>
              <a:ahLst/>
              <a:cxnLst/>
              <a:rect l="l" t="t" r="r" b="b"/>
              <a:pathLst>
                <a:path w="7165" h="19940" extrusionOk="0">
                  <a:moveTo>
                    <a:pt x="1" y="1"/>
                  </a:moveTo>
                  <a:lnTo>
                    <a:pt x="1" y="19940"/>
                  </a:lnTo>
                  <a:lnTo>
                    <a:pt x="6699" y="19940"/>
                  </a:lnTo>
                  <a:cubicBezTo>
                    <a:pt x="6965" y="19940"/>
                    <a:pt x="7164" y="19740"/>
                    <a:pt x="7164" y="19496"/>
                  </a:cubicBezTo>
                  <a:cubicBezTo>
                    <a:pt x="7164" y="19230"/>
                    <a:pt x="6965" y="19030"/>
                    <a:pt x="6699" y="19030"/>
                  </a:cubicBezTo>
                  <a:lnTo>
                    <a:pt x="910" y="19030"/>
                  </a:lnTo>
                  <a:lnTo>
                    <a:pt x="910" y="10425"/>
                  </a:lnTo>
                  <a:lnTo>
                    <a:pt x="6699" y="10425"/>
                  </a:lnTo>
                  <a:cubicBezTo>
                    <a:pt x="6965" y="10425"/>
                    <a:pt x="7164" y="10225"/>
                    <a:pt x="7164" y="9959"/>
                  </a:cubicBezTo>
                  <a:cubicBezTo>
                    <a:pt x="7164" y="9715"/>
                    <a:pt x="6965" y="9515"/>
                    <a:pt x="6699" y="9515"/>
                  </a:cubicBezTo>
                  <a:lnTo>
                    <a:pt x="910" y="9515"/>
                  </a:lnTo>
                  <a:lnTo>
                    <a:pt x="910" y="932"/>
                  </a:lnTo>
                  <a:lnTo>
                    <a:pt x="910" y="910"/>
                  </a:lnTo>
                  <a:lnTo>
                    <a:pt x="6699" y="910"/>
                  </a:lnTo>
                  <a:cubicBezTo>
                    <a:pt x="6965" y="910"/>
                    <a:pt x="7164" y="710"/>
                    <a:pt x="7164" y="466"/>
                  </a:cubicBezTo>
                  <a:cubicBezTo>
                    <a:pt x="7164" y="200"/>
                    <a:pt x="6965" y="1"/>
                    <a:pt x="6699" y="1"/>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4"/>
            <p:cNvSpPr/>
            <p:nvPr/>
          </p:nvSpPr>
          <p:spPr>
            <a:xfrm>
              <a:off x="2306434" y="2025718"/>
              <a:ext cx="387438" cy="759654"/>
            </a:xfrm>
            <a:custGeom>
              <a:avLst/>
              <a:gdLst/>
              <a:ahLst/>
              <a:cxnLst/>
              <a:rect l="l" t="t" r="r" b="b"/>
              <a:pathLst>
                <a:path w="10181" h="19962" extrusionOk="0">
                  <a:moveTo>
                    <a:pt x="577" y="1"/>
                  </a:moveTo>
                  <a:cubicBezTo>
                    <a:pt x="244" y="1"/>
                    <a:pt x="0" y="355"/>
                    <a:pt x="156" y="666"/>
                  </a:cubicBezTo>
                  <a:lnTo>
                    <a:pt x="4569" y="9981"/>
                  </a:lnTo>
                  <a:lnTo>
                    <a:pt x="156" y="19274"/>
                  </a:lnTo>
                  <a:cubicBezTo>
                    <a:pt x="23" y="19585"/>
                    <a:pt x="244" y="19962"/>
                    <a:pt x="577" y="19962"/>
                  </a:cubicBezTo>
                  <a:cubicBezTo>
                    <a:pt x="755" y="19962"/>
                    <a:pt x="932" y="19851"/>
                    <a:pt x="998" y="19696"/>
                  </a:cubicBezTo>
                  <a:lnTo>
                    <a:pt x="5102" y="11068"/>
                  </a:lnTo>
                  <a:lnTo>
                    <a:pt x="9183" y="19696"/>
                  </a:lnTo>
                  <a:cubicBezTo>
                    <a:pt x="9271" y="19851"/>
                    <a:pt x="9427" y="19962"/>
                    <a:pt x="9604" y="19962"/>
                  </a:cubicBezTo>
                  <a:cubicBezTo>
                    <a:pt x="9959" y="19962"/>
                    <a:pt x="10181" y="19607"/>
                    <a:pt x="10025" y="19297"/>
                  </a:cubicBezTo>
                  <a:lnTo>
                    <a:pt x="5612" y="9981"/>
                  </a:lnTo>
                  <a:lnTo>
                    <a:pt x="9981" y="666"/>
                  </a:lnTo>
                  <a:cubicBezTo>
                    <a:pt x="10114" y="355"/>
                    <a:pt x="9892" y="1"/>
                    <a:pt x="9560" y="1"/>
                  </a:cubicBezTo>
                  <a:cubicBezTo>
                    <a:pt x="9360" y="1"/>
                    <a:pt x="9205" y="111"/>
                    <a:pt x="9116" y="267"/>
                  </a:cubicBezTo>
                  <a:lnTo>
                    <a:pt x="5102" y="8872"/>
                  </a:lnTo>
                  <a:lnTo>
                    <a:pt x="998" y="267"/>
                  </a:lnTo>
                  <a:cubicBezTo>
                    <a:pt x="932" y="111"/>
                    <a:pt x="755" y="1"/>
                    <a:pt x="577" y="1"/>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54"/>
            <p:cNvSpPr/>
            <p:nvPr/>
          </p:nvSpPr>
          <p:spPr>
            <a:xfrm>
              <a:off x="2867717" y="2025718"/>
              <a:ext cx="34630" cy="759654"/>
            </a:xfrm>
            <a:custGeom>
              <a:avLst/>
              <a:gdLst/>
              <a:ahLst/>
              <a:cxnLst/>
              <a:rect l="l" t="t" r="r" b="b"/>
              <a:pathLst>
                <a:path w="910" h="19962" extrusionOk="0">
                  <a:moveTo>
                    <a:pt x="444" y="1"/>
                  </a:moveTo>
                  <a:cubicBezTo>
                    <a:pt x="200" y="1"/>
                    <a:pt x="1" y="222"/>
                    <a:pt x="1" y="466"/>
                  </a:cubicBezTo>
                  <a:lnTo>
                    <a:pt x="1" y="19496"/>
                  </a:lnTo>
                  <a:cubicBezTo>
                    <a:pt x="1" y="19740"/>
                    <a:pt x="200" y="19962"/>
                    <a:pt x="444" y="19962"/>
                  </a:cubicBezTo>
                  <a:cubicBezTo>
                    <a:pt x="710" y="19962"/>
                    <a:pt x="910" y="19740"/>
                    <a:pt x="910" y="19496"/>
                  </a:cubicBezTo>
                  <a:lnTo>
                    <a:pt x="910" y="466"/>
                  </a:lnTo>
                  <a:cubicBezTo>
                    <a:pt x="910" y="200"/>
                    <a:pt x="710" y="1"/>
                    <a:pt x="444" y="1"/>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54"/>
            <p:cNvSpPr/>
            <p:nvPr/>
          </p:nvSpPr>
          <p:spPr>
            <a:xfrm>
              <a:off x="3086347" y="2024881"/>
              <a:ext cx="398398" cy="758817"/>
            </a:xfrm>
            <a:custGeom>
              <a:avLst/>
              <a:gdLst/>
              <a:ahLst/>
              <a:cxnLst/>
              <a:rect l="l" t="t" r="r" b="b"/>
              <a:pathLst>
                <a:path w="10469" h="19940" extrusionOk="0">
                  <a:moveTo>
                    <a:pt x="466" y="0"/>
                  </a:moveTo>
                  <a:cubicBezTo>
                    <a:pt x="200" y="0"/>
                    <a:pt x="0" y="200"/>
                    <a:pt x="0" y="466"/>
                  </a:cubicBezTo>
                  <a:cubicBezTo>
                    <a:pt x="0" y="732"/>
                    <a:pt x="200" y="954"/>
                    <a:pt x="466" y="954"/>
                  </a:cubicBezTo>
                  <a:lnTo>
                    <a:pt x="4769" y="954"/>
                  </a:lnTo>
                  <a:lnTo>
                    <a:pt x="4769" y="19496"/>
                  </a:lnTo>
                  <a:cubicBezTo>
                    <a:pt x="4769" y="19740"/>
                    <a:pt x="4968" y="19940"/>
                    <a:pt x="5212" y="19940"/>
                  </a:cubicBezTo>
                  <a:cubicBezTo>
                    <a:pt x="5478" y="19940"/>
                    <a:pt x="5678" y="19740"/>
                    <a:pt x="5678" y="19496"/>
                  </a:cubicBezTo>
                  <a:lnTo>
                    <a:pt x="5678" y="954"/>
                  </a:lnTo>
                  <a:lnTo>
                    <a:pt x="10003" y="954"/>
                  </a:lnTo>
                  <a:cubicBezTo>
                    <a:pt x="10247" y="954"/>
                    <a:pt x="10469" y="732"/>
                    <a:pt x="10469" y="466"/>
                  </a:cubicBezTo>
                  <a:cubicBezTo>
                    <a:pt x="10469" y="200"/>
                    <a:pt x="10269" y="0"/>
                    <a:pt x="10003" y="0"/>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4"/>
            <p:cNvSpPr/>
            <p:nvPr/>
          </p:nvSpPr>
          <p:spPr>
            <a:xfrm>
              <a:off x="1869212" y="2025718"/>
              <a:ext cx="272664" cy="758817"/>
            </a:xfrm>
            <a:custGeom>
              <a:avLst/>
              <a:gdLst/>
              <a:ahLst/>
              <a:cxnLst/>
              <a:rect l="l" t="t" r="r" b="b"/>
              <a:pathLst>
                <a:path w="7165" h="19940" extrusionOk="0">
                  <a:moveTo>
                    <a:pt x="910" y="932"/>
                  </a:moveTo>
                  <a:lnTo>
                    <a:pt x="910" y="9515"/>
                  </a:lnTo>
                  <a:lnTo>
                    <a:pt x="6699" y="9515"/>
                  </a:lnTo>
                  <a:cubicBezTo>
                    <a:pt x="6965" y="9515"/>
                    <a:pt x="7164" y="9715"/>
                    <a:pt x="7164" y="9959"/>
                  </a:cubicBezTo>
                  <a:lnTo>
                    <a:pt x="7164" y="9959"/>
                  </a:lnTo>
                  <a:cubicBezTo>
                    <a:pt x="7164" y="10225"/>
                    <a:pt x="6965" y="10425"/>
                    <a:pt x="6699" y="10425"/>
                  </a:cubicBezTo>
                  <a:lnTo>
                    <a:pt x="910" y="10425"/>
                  </a:lnTo>
                  <a:lnTo>
                    <a:pt x="910" y="19030"/>
                  </a:lnTo>
                  <a:lnTo>
                    <a:pt x="6699" y="19030"/>
                  </a:lnTo>
                  <a:cubicBezTo>
                    <a:pt x="6965" y="19030"/>
                    <a:pt x="7164" y="19230"/>
                    <a:pt x="7164" y="19496"/>
                  </a:cubicBezTo>
                  <a:lnTo>
                    <a:pt x="7164" y="19496"/>
                  </a:lnTo>
                  <a:cubicBezTo>
                    <a:pt x="7164" y="19740"/>
                    <a:pt x="6965" y="19940"/>
                    <a:pt x="6699" y="19940"/>
                  </a:cubicBezTo>
                  <a:lnTo>
                    <a:pt x="1" y="19940"/>
                  </a:lnTo>
                  <a:lnTo>
                    <a:pt x="1" y="1"/>
                  </a:lnTo>
                  <a:lnTo>
                    <a:pt x="6699" y="1"/>
                  </a:lnTo>
                  <a:cubicBezTo>
                    <a:pt x="6965" y="1"/>
                    <a:pt x="7164" y="200"/>
                    <a:pt x="7164" y="466"/>
                  </a:cubicBezTo>
                  <a:lnTo>
                    <a:pt x="7164" y="466"/>
                  </a:lnTo>
                  <a:cubicBezTo>
                    <a:pt x="7164" y="710"/>
                    <a:pt x="6965" y="910"/>
                    <a:pt x="6699" y="910"/>
                  </a:cubicBezTo>
                  <a:lnTo>
                    <a:pt x="910" y="910"/>
                  </a:ln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54"/>
            <p:cNvSpPr/>
            <p:nvPr/>
          </p:nvSpPr>
          <p:spPr>
            <a:xfrm>
              <a:off x="2306434" y="2025718"/>
              <a:ext cx="387438" cy="759654"/>
            </a:xfrm>
            <a:custGeom>
              <a:avLst/>
              <a:gdLst/>
              <a:ahLst/>
              <a:cxnLst/>
              <a:rect l="l" t="t" r="r" b="b"/>
              <a:pathLst>
                <a:path w="10181" h="19962" extrusionOk="0">
                  <a:moveTo>
                    <a:pt x="4569" y="9981"/>
                  </a:moveTo>
                  <a:lnTo>
                    <a:pt x="156" y="666"/>
                  </a:lnTo>
                  <a:cubicBezTo>
                    <a:pt x="0" y="355"/>
                    <a:pt x="244" y="1"/>
                    <a:pt x="577" y="1"/>
                  </a:cubicBezTo>
                  <a:lnTo>
                    <a:pt x="577" y="1"/>
                  </a:lnTo>
                  <a:cubicBezTo>
                    <a:pt x="755" y="1"/>
                    <a:pt x="932" y="111"/>
                    <a:pt x="998" y="267"/>
                  </a:cubicBezTo>
                  <a:lnTo>
                    <a:pt x="5102" y="8872"/>
                  </a:lnTo>
                  <a:lnTo>
                    <a:pt x="9116" y="267"/>
                  </a:lnTo>
                  <a:cubicBezTo>
                    <a:pt x="9205" y="111"/>
                    <a:pt x="9360" y="1"/>
                    <a:pt x="9560" y="1"/>
                  </a:cubicBezTo>
                  <a:lnTo>
                    <a:pt x="9560" y="1"/>
                  </a:lnTo>
                  <a:cubicBezTo>
                    <a:pt x="9892" y="1"/>
                    <a:pt x="10114" y="355"/>
                    <a:pt x="9981" y="666"/>
                  </a:cubicBezTo>
                  <a:lnTo>
                    <a:pt x="5612" y="9981"/>
                  </a:lnTo>
                  <a:lnTo>
                    <a:pt x="10025" y="19297"/>
                  </a:lnTo>
                  <a:cubicBezTo>
                    <a:pt x="10181" y="19607"/>
                    <a:pt x="9959" y="19962"/>
                    <a:pt x="9604" y="19962"/>
                  </a:cubicBezTo>
                  <a:lnTo>
                    <a:pt x="9604" y="19962"/>
                  </a:lnTo>
                  <a:cubicBezTo>
                    <a:pt x="9427" y="19962"/>
                    <a:pt x="9271" y="19851"/>
                    <a:pt x="9183" y="19696"/>
                  </a:cubicBezTo>
                  <a:lnTo>
                    <a:pt x="5102" y="11068"/>
                  </a:lnTo>
                  <a:lnTo>
                    <a:pt x="998" y="19696"/>
                  </a:lnTo>
                  <a:cubicBezTo>
                    <a:pt x="932" y="19851"/>
                    <a:pt x="755" y="19962"/>
                    <a:pt x="577" y="19962"/>
                  </a:cubicBezTo>
                  <a:lnTo>
                    <a:pt x="577" y="19962"/>
                  </a:lnTo>
                  <a:cubicBezTo>
                    <a:pt x="244" y="19962"/>
                    <a:pt x="23" y="19585"/>
                    <a:pt x="156" y="19274"/>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54"/>
            <p:cNvSpPr/>
            <p:nvPr/>
          </p:nvSpPr>
          <p:spPr>
            <a:xfrm>
              <a:off x="2867717" y="2025718"/>
              <a:ext cx="34630" cy="759654"/>
            </a:xfrm>
            <a:custGeom>
              <a:avLst/>
              <a:gdLst/>
              <a:ahLst/>
              <a:cxnLst/>
              <a:rect l="l" t="t" r="r" b="b"/>
              <a:pathLst>
                <a:path w="910" h="19962" extrusionOk="0">
                  <a:moveTo>
                    <a:pt x="1" y="19496"/>
                  </a:moveTo>
                  <a:lnTo>
                    <a:pt x="1" y="466"/>
                  </a:lnTo>
                  <a:cubicBezTo>
                    <a:pt x="1" y="222"/>
                    <a:pt x="200" y="1"/>
                    <a:pt x="444" y="1"/>
                  </a:cubicBezTo>
                  <a:lnTo>
                    <a:pt x="444" y="1"/>
                  </a:lnTo>
                  <a:cubicBezTo>
                    <a:pt x="710" y="1"/>
                    <a:pt x="910" y="200"/>
                    <a:pt x="910" y="466"/>
                  </a:cubicBezTo>
                  <a:lnTo>
                    <a:pt x="910" y="19496"/>
                  </a:lnTo>
                  <a:cubicBezTo>
                    <a:pt x="910" y="19740"/>
                    <a:pt x="710" y="19962"/>
                    <a:pt x="444" y="19962"/>
                  </a:cubicBezTo>
                  <a:lnTo>
                    <a:pt x="444" y="19962"/>
                  </a:lnTo>
                  <a:cubicBezTo>
                    <a:pt x="200" y="19962"/>
                    <a:pt x="1" y="19740"/>
                    <a:pt x="1" y="19496"/>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4"/>
            <p:cNvSpPr/>
            <p:nvPr/>
          </p:nvSpPr>
          <p:spPr>
            <a:xfrm>
              <a:off x="3086347" y="2024881"/>
              <a:ext cx="398398" cy="758817"/>
            </a:xfrm>
            <a:custGeom>
              <a:avLst/>
              <a:gdLst/>
              <a:ahLst/>
              <a:cxnLst/>
              <a:rect l="l" t="t" r="r" b="b"/>
              <a:pathLst>
                <a:path w="10469" h="19940" extrusionOk="0">
                  <a:moveTo>
                    <a:pt x="10003" y="954"/>
                  </a:moveTo>
                  <a:lnTo>
                    <a:pt x="5678" y="954"/>
                  </a:lnTo>
                  <a:lnTo>
                    <a:pt x="5678" y="19496"/>
                  </a:lnTo>
                  <a:cubicBezTo>
                    <a:pt x="5678" y="19740"/>
                    <a:pt x="5478" y="19940"/>
                    <a:pt x="5212" y="19940"/>
                  </a:cubicBezTo>
                  <a:lnTo>
                    <a:pt x="5212" y="19940"/>
                  </a:lnTo>
                  <a:cubicBezTo>
                    <a:pt x="4968" y="19940"/>
                    <a:pt x="4769" y="19740"/>
                    <a:pt x="4769" y="19496"/>
                  </a:cubicBezTo>
                  <a:lnTo>
                    <a:pt x="4769" y="954"/>
                  </a:lnTo>
                  <a:lnTo>
                    <a:pt x="466" y="954"/>
                  </a:lnTo>
                  <a:cubicBezTo>
                    <a:pt x="200" y="954"/>
                    <a:pt x="0" y="732"/>
                    <a:pt x="0" y="466"/>
                  </a:cubicBezTo>
                  <a:lnTo>
                    <a:pt x="0" y="466"/>
                  </a:lnTo>
                  <a:cubicBezTo>
                    <a:pt x="0" y="200"/>
                    <a:pt x="200" y="0"/>
                    <a:pt x="466" y="0"/>
                  </a:cubicBezTo>
                  <a:lnTo>
                    <a:pt x="10003" y="0"/>
                  </a:lnTo>
                  <a:cubicBezTo>
                    <a:pt x="10269" y="0"/>
                    <a:pt x="10469" y="200"/>
                    <a:pt x="10469" y="466"/>
                  </a:cubicBezTo>
                  <a:lnTo>
                    <a:pt x="10469" y="466"/>
                  </a:lnTo>
                  <a:cubicBezTo>
                    <a:pt x="10469" y="732"/>
                    <a:pt x="10247" y="954"/>
                    <a:pt x="10003" y="954"/>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4"/>
            <p:cNvSpPr/>
            <p:nvPr/>
          </p:nvSpPr>
          <p:spPr>
            <a:xfrm>
              <a:off x="1869212" y="2025718"/>
              <a:ext cx="272664" cy="758817"/>
            </a:xfrm>
            <a:custGeom>
              <a:avLst/>
              <a:gdLst/>
              <a:ahLst/>
              <a:cxnLst/>
              <a:rect l="l" t="t" r="r" b="b"/>
              <a:pathLst>
                <a:path w="7165" h="19940" extrusionOk="0">
                  <a:moveTo>
                    <a:pt x="1" y="1"/>
                  </a:moveTo>
                  <a:lnTo>
                    <a:pt x="1" y="19940"/>
                  </a:lnTo>
                  <a:lnTo>
                    <a:pt x="6699" y="19940"/>
                  </a:lnTo>
                  <a:cubicBezTo>
                    <a:pt x="6965" y="19940"/>
                    <a:pt x="7164" y="19740"/>
                    <a:pt x="7164" y="19496"/>
                  </a:cubicBezTo>
                  <a:cubicBezTo>
                    <a:pt x="7164" y="19230"/>
                    <a:pt x="6965" y="19030"/>
                    <a:pt x="6699" y="19030"/>
                  </a:cubicBezTo>
                  <a:lnTo>
                    <a:pt x="910" y="19030"/>
                  </a:lnTo>
                  <a:lnTo>
                    <a:pt x="910" y="10425"/>
                  </a:lnTo>
                  <a:lnTo>
                    <a:pt x="6699" y="10425"/>
                  </a:lnTo>
                  <a:cubicBezTo>
                    <a:pt x="6965" y="10425"/>
                    <a:pt x="7164" y="10225"/>
                    <a:pt x="7164" y="9959"/>
                  </a:cubicBezTo>
                  <a:cubicBezTo>
                    <a:pt x="7164" y="9715"/>
                    <a:pt x="6965" y="9515"/>
                    <a:pt x="6699" y="9515"/>
                  </a:cubicBezTo>
                  <a:lnTo>
                    <a:pt x="910" y="9515"/>
                  </a:lnTo>
                  <a:lnTo>
                    <a:pt x="910" y="932"/>
                  </a:lnTo>
                  <a:lnTo>
                    <a:pt x="910" y="910"/>
                  </a:lnTo>
                  <a:lnTo>
                    <a:pt x="6699" y="910"/>
                  </a:lnTo>
                  <a:cubicBezTo>
                    <a:pt x="6965" y="910"/>
                    <a:pt x="7164" y="710"/>
                    <a:pt x="7164" y="466"/>
                  </a:cubicBezTo>
                  <a:cubicBezTo>
                    <a:pt x="7164" y="200"/>
                    <a:pt x="6965" y="1"/>
                    <a:pt x="6699" y="1"/>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54"/>
            <p:cNvSpPr/>
            <p:nvPr/>
          </p:nvSpPr>
          <p:spPr>
            <a:xfrm>
              <a:off x="2306434" y="2025718"/>
              <a:ext cx="387438" cy="759654"/>
            </a:xfrm>
            <a:custGeom>
              <a:avLst/>
              <a:gdLst/>
              <a:ahLst/>
              <a:cxnLst/>
              <a:rect l="l" t="t" r="r" b="b"/>
              <a:pathLst>
                <a:path w="10181" h="19962" extrusionOk="0">
                  <a:moveTo>
                    <a:pt x="577" y="1"/>
                  </a:moveTo>
                  <a:cubicBezTo>
                    <a:pt x="244" y="1"/>
                    <a:pt x="0" y="355"/>
                    <a:pt x="156" y="666"/>
                  </a:cubicBezTo>
                  <a:lnTo>
                    <a:pt x="4569" y="9981"/>
                  </a:lnTo>
                  <a:lnTo>
                    <a:pt x="156" y="19274"/>
                  </a:lnTo>
                  <a:cubicBezTo>
                    <a:pt x="23" y="19585"/>
                    <a:pt x="244" y="19962"/>
                    <a:pt x="577" y="19962"/>
                  </a:cubicBezTo>
                  <a:cubicBezTo>
                    <a:pt x="755" y="19962"/>
                    <a:pt x="932" y="19851"/>
                    <a:pt x="998" y="19696"/>
                  </a:cubicBezTo>
                  <a:lnTo>
                    <a:pt x="5102" y="11068"/>
                  </a:lnTo>
                  <a:lnTo>
                    <a:pt x="9183" y="19696"/>
                  </a:lnTo>
                  <a:cubicBezTo>
                    <a:pt x="9271" y="19851"/>
                    <a:pt x="9427" y="19962"/>
                    <a:pt x="9604" y="19962"/>
                  </a:cubicBezTo>
                  <a:cubicBezTo>
                    <a:pt x="9959" y="19962"/>
                    <a:pt x="10181" y="19607"/>
                    <a:pt x="10025" y="19297"/>
                  </a:cubicBezTo>
                  <a:lnTo>
                    <a:pt x="5612" y="9981"/>
                  </a:lnTo>
                  <a:lnTo>
                    <a:pt x="9981" y="666"/>
                  </a:lnTo>
                  <a:cubicBezTo>
                    <a:pt x="10114" y="355"/>
                    <a:pt x="9892" y="1"/>
                    <a:pt x="9560" y="1"/>
                  </a:cubicBezTo>
                  <a:cubicBezTo>
                    <a:pt x="9360" y="1"/>
                    <a:pt x="9205" y="111"/>
                    <a:pt x="9116" y="267"/>
                  </a:cubicBezTo>
                  <a:lnTo>
                    <a:pt x="5102" y="8872"/>
                  </a:lnTo>
                  <a:lnTo>
                    <a:pt x="998" y="267"/>
                  </a:lnTo>
                  <a:cubicBezTo>
                    <a:pt x="932" y="111"/>
                    <a:pt x="755" y="1"/>
                    <a:pt x="577" y="1"/>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54"/>
            <p:cNvSpPr/>
            <p:nvPr/>
          </p:nvSpPr>
          <p:spPr>
            <a:xfrm>
              <a:off x="2867717" y="2025718"/>
              <a:ext cx="34630" cy="759654"/>
            </a:xfrm>
            <a:custGeom>
              <a:avLst/>
              <a:gdLst/>
              <a:ahLst/>
              <a:cxnLst/>
              <a:rect l="l" t="t" r="r" b="b"/>
              <a:pathLst>
                <a:path w="910" h="19962" extrusionOk="0">
                  <a:moveTo>
                    <a:pt x="444" y="1"/>
                  </a:moveTo>
                  <a:cubicBezTo>
                    <a:pt x="200" y="1"/>
                    <a:pt x="1" y="222"/>
                    <a:pt x="1" y="466"/>
                  </a:cubicBezTo>
                  <a:lnTo>
                    <a:pt x="1" y="19496"/>
                  </a:lnTo>
                  <a:cubicBezTo>
                    <a:pt x="1" y="19740"/>
                    <a:pt x="200" y="19962"/>
                    <a:pt x="444" y="19962"/>
                  </a:cubicBezTo>
                  <a:cubicBezTo>
                    <a:pt x="710" y="19962"/>
                    <a:pt x="910" y="19740"/>
                    <a:pt x="910" y="19496"/>
                  </a:cubicBezTo>
                  <a:lnTo>
                    <a:pt x="910" y="466"/>
                  </a:lnTo>
                  <a:cubicBezTo>
                    <a:pt x="910" y="200"/>
                    <a:pt x="710" y="1"/>
                    <a:pt x="444" y="1"/>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4"/>
            <p:cNvSpPr/>
            <p:nvPr/>
          </p:nvSpPr>
          <p:spPr>
            <a:xfrm>
              <a:off x="3086347" y="2024881"/>
              <a:ext cx="398398" cy="758817"/>
            </a:xfrm>
            <a:custGeom>
              <a:avLst/>
              <a:gdLst/>
              <a:ahLst/>
              <a:cxnLst/>
              <a:rect l="l" t="t" r="r" b="b"/>
              <a:pathLst>
                <a:path w="10469" h="19940" extrusionOk="0">
                  <a:moveTo>
                    <a:pt x="466" y="0"/>
                  </a:moveTo>
                  <a:cubicBezTo>
                    <a:pt x="200" y="0"/>
                    <a:pt x="0" y="200"/>
                    <a:pt x="0" y="466"/>
                  </a:cubicBezTo>
                  <a:cubicBezTo>
                    <a:pt x="0" y="732"/>
                    <a:pt x="200" y="954"/>
                    <a:pt x="466" y="954"/>
                  </a:cubicBezTo>
                  <a:lnTo>
                    <a:pt x="4769" y="954"/>
                  </a:lnTo>
                  <a:lnTo>
                    <a:pt x="4769" y="19496"/>
                  </a:lnTo>
                  <a:cubicBezTo>
                    <a:pt x="4769" y="19740"/>
                    <a:pt x="4968" y="19940"/>
                    <a:pt x="5212" y="19940"/>
                  </a:cubicBezTo>
                  <a:cubicBezTo>
                    <a:pt x="5478" y="19940"/>
                    <a:pt x="5678" y="19740"/>
                    <a:pt x="5678" y="19496"/>
                  </a:cubicBezTo>
                  <a:lnTo>
                    <a:pt x="5678" y="954"/>
                  </a:lnTo>
                  <a:lnTo>
                    <a:pt x="10003" y="954"/>
                  </a:lnTo>
                  <a:cubicBezTo>
                    <a:pt x="10247" y="954"/>
                    <a:pt x="10469" y="732"/>
                    <a:pt x="10469" y="466"/>
                  </a:cubicBezTo>
                  <a:cubicBezTo>
                    <a:pt x="10469" y="200"/>
                    <a:pt x="10269" y="0"/>
                    <a:pt x="10003" y="0"/>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7" name="Google Shape;3837;p54"/>
            <p:cNvSpPr/>
            <p:nvPr/>
          </p:nvSpPr>
          <p:spPr>
            <a:xfrm>
              <a:off x="1509663" y="1751413"/>
              <a:ext cx="2278924" cy="1323477"/>
            </a:xfrm>
            <a:custGeom>
              <a:avLst/>
              <a:gdLst/>
              <a:ahLst/>
              <a:cxnLst/>
              <a:rect l="l" t="t" r="r" b="b"/>
              <a:pathLst>
                <a:path w="59885" h="34778" extrusionOk="0">
                  <a:moveTo>
                    <a:pt x="56713" y="821"/>
                  </a:moveTo>
                  <a:cubicBezTo>
                    <a:pt x="57999" y="821"/>
                    <a:pt x="59064" y="1886"/>
                    <a:pt x="59064" y="3172"/>
                  </a:cubicBezTo>
                  <a:lnTo>
                    <a:pt x="59064" y="31606"/>
                  </a:lnTo>
                  <a:cubicBezTo>
                    <a:pt x="59064" y="32892"/>
                    <a:pt x="57999" y="33957"/>
                    <a:pt x="56713" y="33957"/>
                  </a:cubicBezTo>
                  <a:lnTo>
                    <a:pt x="3194" y="33957"/>
                  </a:lnTo>
                  <a:cubicBezTo>
                    <a:pt x="1885" y="33957"/>
                    <a:pt x="843" y="32892"/>
                    <a:pt x="843" y="31606"/>
                  </a:cubicBezTo>
                  <a:lnTo>
                    <a:pt x="843" y="3172"/>
                  </a:lnTo>
                  <a:cubicBezTo>
                    <a:pt x="843" y="1886"/>
                    <a:pt x="1885" y="821"/>
                    <a:pt x="3194" y="821"/>
                  </a:cubicBezTo>
                  <a:close/>
                  <a:moveTo>
                    <a:pt x="3194" y="0"/>
                  </a:moveTo>
                  <a:cubicBezTo>
                    <a:pt x="1442" y="0"/>
                    <a:pt x="0" y="1420"/>
                    <a:pt x="0" y="3172"/>
                  </a:cubicBezTo>
                  <a:lnTo>
                    <a:pt x="0" y="31606"/>
                  </a:lnTo>
                  <a:cubicBezTo>
                    <a:pt x="0" y="33358"/>
                    <a:pt x="1442" y="34777"/>
                    <a:pt x="3194" y="34777"/>
                  </a:cubicBezTo>
                  <a:lnTo>
                    <a:pt x="56713" y="34777"/>
                  </a:lnTo>
                  <a:cubicBezTo>
                    <a:pt x="58465" y="34777"/>
                    <a:pt x="59884" y="33358"/>
                    <a:pt x="59884" y="31606"/>
                  </a:cubicBezTo>
                  <a:lnTo>
                    <a:pt x="59884" y="3172"/>
                  </a:lnTo>
                  <a:cubicBezTo>
                    <a:pt x="59884" y="1420"/>
                    <a:pt x="58465" y="0"/>
                    <a:pt x="56713" y="0"/>
                  </a:cubicBezTo>
                  <a:close/>
                </a:path>
              </a:pathLst>
            </a:custGeom>
            <a:solidFill>
              <a:schemeClr val="accent4"/>
            </a:solidFill>
            <a:ln>
              <a:noFill/>
            </a:ln>
            <a:effectLst>
              <a:outerShdw blurRad="285750" algn="bl" rotWithShape="0">
                <a:schemeClr val="accent4"/>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4"/>
            <p:cNvSpPr/>
            <p:nvPr/>
          </p:nvSpPr>
          <p:spPr>
            <a:xfrm>
              <a:off x="1582235" y="1814699"/>
              <a:ext cx="2134581" cy="1196868"/>
            </a:xfrm>
            <a:custGeom>
              <a:avLst/>
              <a:gdLst/>
              <a:ahLst/>
              <a:cxnLst/>
              <a:rect l="l" t="t" r="r" b="b"/>
              <a:pathLst>
                <a:path w="56092" h="31451" extrusionOk="0">
                  <a:moveTo>
                    <a:pt x="54318" y="821"/>
                  </a:moveTo>
                  <a:cubicBezTo>
                    <a:pt x="54850" y="821"/>
                    <a:pt x="55271" y="1243"/>
                    <a:pt x="55271" y="1775"/>
                  </a:cubicBezTo>
                  <a:lnTo>
                    <a:pt x="55271" y="29677"/>
                  </a:lnTo>
                  <a:cubicBezTo>
                    <a:pt x="55271" y="30209"/>
                    <a:pt x="54850" y="30630"/>
                    <a:pt x="54318" y="30630"/>
                  </a:cubicBezTo>
                  <a:lnTo>
                    <a:pt x="1775" y="30630"/>
                  </a:lnTo>
                  <a:cubicBezTo>
                    <a:pt x="1243" y="30630"/>
                    <a:pt x="821" y="30209"/>
                    <a:pt x="821" y="29677"/>
                  </a:cubicBezTo>
                  <a:lnTo>
                    <a:pt x="821" y="1775"/>
                  </a:lnTo>
                  <a:cubicBezTo>
                    <a:pt x="821" y="1243"/>
                    <a:pt x="1243" y="821"/>
                    <a:pt x="1775" y="821"/>
                  </a:cubicBezTo>
                  <a:close/>
                  <a:moveTo>
                    <a:pt x="1775" y="1"/>
                  </a:moveTo>
                  <a:cubicBezTo>
                    <a:pt x="799" y="1"/>
                    <a:pt x="1" y="799"/>
                    <a:pt x="1" y="1775"/>
                  </a:cubicBezTo>
                  <a:lnTo>
                    <a:pt x="1" y="29677"/>
                  </a:lnTo>
                  <a:cubicBezTo>
                    <a:pt x="1" y="30653"/>
                    <a:pt x="777" y="31451"/>
                    <a:pt x="1775" y="31451"/>
                  </a:cubicBezTo>
                  <a:lnTo>
                    <a:pt x="54318" y="31451"/>
                  </a:lnTo>
                  <a:cubicBezTo>
                    <a:pt x="55293" y="31451"/>
                    <a:pt x="56092" y="30653"/>
                    <a:pt x="56092" y="29677"/>
                  </a:cubicBezTo>
                  <a:lnTo>
                    <a:pt x="56092" y="1775"/>
                  </a:lnTo>
                  <a:cubicBezTo>
                    <a:pt x="56092" y="799"/>
                    <a:pt x="55293" y="1"/>
                    <a:pt x="54318" y="1"/>
                  </a:cubicBezTo>
                  <a:close/>
                </a:path>
              </a:pathLst>
            </a:custGeom>
            <a:solidFill>
              <a:schemeClr val="accent4"/>
            </a:solidFill>
            <a:ln>
              <a:noFill/>
            </a:ln>
            <a:effectLst>
              <a:outerShdw blurRad="285750" algn="bl" rotWithShape="0">
                <a:schemeClr val="accent4"/>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364;p29">
            <a:extLst>
              <a:ext uri="{FF2B5EF4-FFF2-40B4-BE49-F238E27FC236}">
                <a16:creationId xmlns:a16="http://schemas.microsoft.com/office/drawing/2014/main" id="{2D16CA96-4116-72B6-757D-4351EA487C9B}"/>
              </a:ext>
            </a:extLst>
          </p:cNvPr>
          <p:cNvSpPr txBox="1">
            <a:spLocks/>
          </p:cNvSpPr>
          <p:nvPr/>
        </p:nvSpPr>
        <p:spPr>
          <a:xfrm>
            <a:off x="5654488" y="4697387"/>
            <a:ext cx="3428971"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DC0DA326-1367-FDA9-ADC8-D4837447CB59}"/>
              </a:ext>
            </a:extLst>
          </p:cNvPr>
          <p:cNvSpPr txBox="1"/>
          <p:nvPr/>
        </p:nvSpPr>
        <p:spPr>
          <a:xfrm>
            <a:off x="7422054"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4" name="Google Shape;3489;p41">
            <a:extLst>
              <a:ext uri="{FF2B5EF4-FFF2-40B4-BE49-F238E27FC236}">
                <a16:creationId xmlns:a16="http://schemas.microsoft.com/office/drawing/2014/main" id="{13B6BA29-CF36-9FEE-3B9C-C1413AA2B9E2}"/>
              </a:ext>
            </a:extLst>
          </p:cNvPr>
          <p:cNvSpPr txBox="1"/>
          <p:nvPr/>
        </p:nvSpPr>
        <p:spPr>
          <a:xfrm>
            <a:off x="2078554" y="2088586"/>
            <a:ext cx="4986891" cy="396900"/>
          </a:xfrm>
          <a:prstGeom prst="rect">
            <a:avLst/>
          </a:prstGeom>
          <a:noFill/>
          <a:ln>
            <a:noFill/>
          </a:ln>
          <a:effectLst>
            <a:outerShdw blurRad="285750" algn="bl" rotWithShape="0">
              <a:schemeClr val="accent3"/>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7200" dirty="0">
                <a:solidFill>
                  <a:schemeClr val="accent2">
                    <a:lumMod val="90000"/>
                  </a:schemeClr>
                </a:solidFill>
                <a:latin typeface="Damion" panose="02020500000000000000" charset="0"/>
                <a:sym typeface="Damion"/>
              </a:rPr>
              <a:t>06</a:t>
            </a:r>
            <a:r>
              <a:rPr lang="en" sz="5400" dirty="0">
                <a:solidFill>
                  <a:schemeClr val="accent4"/>
                </a:solidFill>
                <a:latin typeface="Damion" panose="02020500000000000000" charset="0"/>
                <a:sym typeface="Damion"/>
              </a:rPr>
              <a:t>. </a:t>
            </a:r>
          </a:p>
          <a:p>
            <a:pPr marL="0" lvl="0" indent="0" algn="ctr" rtl="0">
              <a:spcBef>
                <a:spcPts val="0"/>
              </a:spcBef>
              <a:spcAft>
                <a:spcPts val="0"/>
              </a:spcAft>
              <a:buClr>
                <a:schemeClr val="dk1"/>
              </a:buClr>
              <a:buSzPts val="1100"/>
              <a:buFont typeface="Arial"/>
              <a:buNone/>
            </a:pPr>
            <a:r>
              <a:rPr lang="zh-TW" altLang="en-US" sz="5400" dirty="0">
                <a:solidFill>
                  <a:schemeClr val="accent4"/>
                </a:solidFill>
                <a:latin typeface="Damion" panose="02020500000000000000" charset="0"/>
                <a:sym typeface="Damion"/>
              </a:rPr>
              <a:t>展望</a:t>
            </a:r>
            <a:endParaRPr lang="en-US" altLang="zh-TW" sz="5400" dirty="0">
              <a:solidFill>
                <a:schemeClr val="accent4"/>
              </a:solidFill>
              <a:latin typeface="Damion" panose="02020500000000000000" charset="0"/>
              <a:sym typeface="Damion"/>
            </a:endParaRPr>
          </a:p>
          <a:p>
            <a:pPr marL="0" lvl="0" indent="0" algn="ctr" rtl="0">
              <a:spcBef>
                <a:spcPts val="0"/>
              </a:spcBef>
              <a:spcAft>
                <a:spcPts val="0"/>
              </a:spcAft>
              <a:buClr>
                <a:schemeClr val="dk1"/>
              </a:buClr>
              <a:buSzPts val="1100"/>
              <a:buFont typeface="Arial"/>
              <a:buNone/>
            </a:pPr>
            <a:r>
              <a:rPr lang="en-US" altLang="zh-TW" sz="3600" dirty="0">
                <a:solidFill>
                  <a:schemeClr val="bg1"/>
                </a:solidFill>
                <a:latin typeface="Damion" panose="02020500000000000000" charset="0"/>
                <a:sym typeface="Damion"/>
              </a:rPr>
              <a:t>The Future</a:t>
            </a:r>
            <a:endParaRPr lang="en" sz="3600" dirty="0">
              <a:solidFill>
                <a:schemeClr val="bg1"/>
              </a:solidFill>
              <a:latin typeface="Damion" panose="02020500000000000000" charset="0"/>
              <a:sym typeface="Damion"/>
            </a:endParaRPr>
          </a:p>
        </p:txBody>
      </p:sp>
    </p:spTree>
    <p:extLst>
      <p:ext uri="{BB962C8B-B14F-4D97-AF65-F5344CB8AC3E}">
        <p14:creationId xmlns:p14="http://schemas.microsoft.com/office/powerpoint/2010/main" val="17306895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9FBA09-D60A-A4D7-4D83-8956893C80CF}"/>
              </a:ext>
            </a:extLst>
          </p:cNvPr>
          <p:cNvSpPr>
            <a:spLocks noGrp="1"/>
          </p:cNvSpPr>
          <p:nvPr>
            <p:ph type="title"/>
          </p:nvPr>
        </p:nvSpPr>
        <p:spPr>
          <a:xfrm>
            <a:off x="726300" y="432858"/>
            <a:ext cx="7691400" cy="457200"/>
          </a:xfrm>
        </p:spPr>
        <p:txBody>
          <a:bodyPr/>
          <a:lstStyle/>
          <a:p>
            <a:r>
              <a:rPr lang="en-US" altLang="zh-TW" dirty="0">
                <a:latin typeface="Cascadia Code" panose="020B0609020000020004" pitchFamily="49" charset="0"/>
                <a:ea typeface="Cascadia Code" panose="020B0609020000020004" pitchFamily="49" charset="0"/>
                <a:cs typeface="Cascadia Code" panose="020B0609020000020004" pitchFamily="49" charset="0"/>
              </a:rPr>
              <a:t>The Future</a:t>
            </a:r>
            <a:endParaRPr lang="zh-TW" altLang="en-US" dirty="0">
              <a:latin typeface="Cascadia Code" panose="020B0609020000020004" pitchFamily="49" charset="0"/>
              <a:cs typeface="Cascadia Code" panose="020B0609020000020004" pitchFamily="49" charset="0"/>
            </a:endParaRPr>
          </a:p>
        </p:txBody>
      </p:sp>
      <p:sp>
        <p:nvSpPr>
          <p:cNvPr id="3" name="文字方塊 2">
            <a:extLst>
              <a:ext uri="{FF2B5EF4-FFF2-40B4-BE49-F238E27FC236}">
                <a16:creationId xmlns:a16="http://schemas.microsoft.com/office/drawing/2014/main" id="{F6A11EF2-1E74-3C0C-C78F-22CA2D50FFF2}"/>
              </a:ext>
            </a:extLst>
          </p:cNvPr>
          <p:cNvSpPr txBox="1"/>
          <p:nvPr/>
        </p:nvSpPr>
        <p:spPr>
          <a:xfrm>
            <a:off x="1600199" y="1507068"/>
            <a:ext cx="6495767" cy="2308324"/>
          </a:xfrm>
          <a:prstGeom prst="rect">
            <a:avLst/>
          </a:prstGeom>
          <a:noFill/>
        </p:spPr>
        <p:txBody>
          <a:bodyPr wrap="square" rtlCol="0">
            <a:spAutoFit/>
          </a:bodyPr>
          <a:lstStyle/>
          <a:p>
            <a:r>
              <a:rPr lang="zh-TW" altLang="en-US" sz="1800" dirty="0">
                <a:solidFill>
                  <a:schemeClr val="bg1"/>
                </a:solidFill>
                <a:latin typeface="Cascadia Code" panose="020B0609020000020004" pitchFamily="49" charset="0"/>
                <a:ea typeface="標楷體" panose="03000509000000000000" pitchFamily="65" charset="-120"/>
                <a:cs typeface="Cascadia Code" panose="020B0609020000020004" pitchFamily="49" charset="0"/>
              </a:rPr>
              <a:t>一、設計結合預訓練模型的 </a:t>
            </a:r>
            <a:r>
              <a:rPr lang="en-US" altLang="zh-TW" sz="18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Web App</a:t>
            </a:r>
            <a:r>
              <a:rPr lang="zh-TW" altLang="en-US" sz="1800" dirty="0">
                <a:solidFill>
                  <a:schemeClr val="bg1"/>
                </a:solidFill>
                <a:latin typeface="Cascadia Code" panose="020B0609020000020004" pitchFamily="49" charset="0"/>
                <a:ea typeface="標楷體" panose="03000509000000000000" pitchFamily="65" charset="-120"/>
                <a:cs typeface="Cascadia Code" panose="020B0609020000020004" pitchFamily="49" charset="0"/>
              </a:rPr>
              <a:t>，讓歷史航照的上色技術得以更加容易地讓人運用。</a:t>
            </a:r>
            <a:endParaRPr lang="en-US" altLang="zh-TW" sz="18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endParaRPr>
          </a:p>
          <a:p>
            <a:r>
              <a:rPr lang="zh-TW" altLang="en-US" sz="1800" dirty="0">
                <a:solidFill>
                  <a:schemeClr val="bg1"/>
                </a:solidFill>
                <a:latin typeface="Cascadia Code" panose="020B0609020000020004" pitchFamily="49" charset="0"/>
                <a:ea typeface="標楷體" panose="03000509000000000000" pitchFamily="65" charset="-120"/>
                <a:cs typeface="Cascadia Code" panose="020B0609020000020004" pitchFamily="49" charset="0"/>
              </a:rPr>
              <a:t>二、對資料集進行更好的預處理，如對影像中的主體標上</a:t>
            </a:r>
            <a:r>
              <a:rPr lang="en-US" altLang="zh-TW" sz="18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label</a:t>
            </a:r>
            <a:r>
              <a:rPr lang="zh-TW" altLang="en-US" sz="1800" dirty="0">
                <a:solidFill>
                  <a:schemeClr val="bg1"/>
                </a:solidFill>
                <a:latin typeface="Cascadia Code" panose="020B0609020000020004" pitchFamily="49" charset="0"/>
                <a:ea typeface="標楷體" panose="03000509000000000000" pitchFamily="65" charset="-120"/>
                <a:cs typeface="Cascadia Code" panose="020B0609020000020004" pitchFamily="49" charset="0"/>
              </a:rPr>
              <a:t>、去模糊等，供模型生成更加準確的影像</a:t>
            </a:r>
            <a:endParaRPr lang="en-US" altLang="zh-TW" sz="18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endParaRPr>
          </a:p>
          <a:p>
            <a:r>
              <a:rPr lang="zh-TW" altLang="en-US" sz="1800" dirty="0">
                <a:solidFill>
                  <a:schemeClr val="bg1"/>
                </a:solidFill>
                <a:latin typeface="Cascadia Code" panose="020B0609020000020004" pitchFamily="49" charset="0"/>
                <a:ea typeface="標楷體" panose="03000509000000000000" pitchFamily="65" charset="-120"/>
                <a:cs typeface="Cascadia Code" panose="020B0609020000020004" pitchFamily="49" charset="0"/>
              </a:rPr>
              <a:t>三、讓本研究能繼續應用於年代更早的航空影像，並達到修復不全影像的效果。</a:t>
            </a:r>
            <a:endParaRPr lang="en-US" altLang="zh-TW" sz="18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endParaRPr>
          </a:p>
          <a:p>
            <a:r>
              <a:rPr lang="zh-TW" altLang="en-US" sz="1800" dirty="0">
                <a:solidFill>
                  <a:schemeClr val="bg1"/>
                </a:solidFill>
                <a:latin typeface="Cascadia Code" panose="020B0609020000020004" pitchFamily="49" charset="0"/>
                <a:ea typeface="標楷體" panose="03000509000000000000" pitchFamily="65" charset="-120"/>
                <a:cs typeface="Cascadia Code" panose="020B0609020000020004" pitchFamily="49" charset="0"/>
              </a:rPr>
              <a:t>四、能去更了解各改變能改善生成影像質量的原因。</a:t>
            </a:r>
            <a:endParaRPr lang="en-US" altLang="zh-TW" sz="18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endParaRPr>
          </a:p>
          <a:p>
            <a:r>
              <a:rPr lang="zh-TW" altLang="en-US" sz="1800" dirty="0">
                <a:solidFill>
                  <a:schemeClr val="bg1"/>
                </a:solidFill>
                <a:latin typeface="Cascadia Code" panose="020B0609020000020004" pitchFamily="49" charset="0"/>
                <a:ea typeface="標楷體" panose="03000509000000000000" pitchFamily="65" charset="-120"/>
                <a:cs typeface="Cascadia Code" panose="020B0609020000020004" pitchFamily="49" charset="0"/>
              </a:rPr>
              <a:t>五、研究 </a:t>
            </a:r>
            <a:r>
              <a:rPr lang="en-US" altLang="zh-TW" sz="18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multimodal image translation </a:t>
            </a:r>
            <a:r>
              <a:rPr lang="zh-TW" altLang="en-US" sz="1800" dirty="0">
                <a:solidFill>
                  <a:schemeClr val="bg1"/>
                </a:solidFill>
                <a:latin typeface="Cascadia Code" panose="020B0609020000020004" pitchFamily="49" charset="0"/>
                <a:ea typeface="標楷體" panose="03000509000000000000" pitchFamily="65" charset="-120"/>
                <a:cs typeface="Cascadia Code" panose="020B0609020000020004" pitchFamily="49" charset="0"/>
              </a:rPr>
              <a:t>的相關模型。</a:t>
            </a:r>
          </a:p>
        </p:txBody>
      </p:sp>
      <p:sp>
        <p:nvSpPr>
          <p:cNvPr id="6" name="Google Shape;3364;p29">
            <a:extLst>
              <a:ext uri="{FF2B5EF4-FFF2-40B4-BE49-F238E27FC236}">
                <a16:creationId xmlns:a16="http://schemas.microsoft.com/office/drawing/2014/main" id="{07A4AAA5-934D-A862-7A0E-BDA1A30BB690}"/>
              </a:ext>
            </a:extLst>
          </p:cNvPr>
          <p:cNvSpPr txBox="1">
            <a:spLocks/>
          </p:cNvSpPr>
          <p:nvPr/>
        </p:nvSpPr>
        <p:spPr>
          <a:xfrm>
            <a:off x="6792457" y="4685242"/>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7" name="文字方塊 6">
            <a:extLst>
              <a:ext uri="{FF2B5EF4-FFF2-40B4-BE49-F238E27FC236}">
                <a16:creationId xmlns:a16="http://schemas.microsoft.com/office/drawing/2014/main" id="{E8DB1E7A-E56E-4ECA-BC64-FEFDBF987CBC}"/>
              </a:ext>
            </a:extLst>
          </p:cNvPr>
          <p:cNvSpPr txBox="1"/>
          <p:nvPr/>
        </p:nvSpPr>
        <p:spPr>
          <a:xfrm>
            <a:off x="7339145" y="4588430"/>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Tree>
    <p:extLst>
      <p:ext uri="{BB962C8B-B14F-4D97-AF65-F5344CB8AC3E}">
        <p14:creationId xmlns:p14="http://schemas.microsoft.com/office/powerpoint/2010/main" val="3920917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489;p41">
            <a:extLst>
              <a:ext uri="{FF2B5EF4-FFF2-40B4-BE49-F238E27FC236}">
                <a16:creationId xmlns:a16="http://schemas.microsoft.com/office/drawing/2014/main" id="{0EC61126-3EAD-43E5-D982-4EC9B64432C0}"/>
              </a:ext>
            </a:extLst>
          </p:cNvPr>
          <p:cNvSpPr txBox="1"/>
          <p:nvPr/>
        </p:nvSpPr>
        <p:spPr>
          <a:xfrm>
            <a:off x="2275311" y="678814"/>
            <a:ext cx="4593328" cy="396900"/>
          </a:xfrm>
          <a:prstGeom prst="rect">
            <a:avLst/>
          </a:prstGeom>
          <a:noFill/>
          <a:ln>
            <a:noFill/>
          </a:ln>
          <a:effectLst>
            <a:outerShdw blurRad="285750" algn="bl" rotWithShape="0">
              <a:schemeClr val="accent3"/>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zh-TW" altLang="en-US" sz="6600" dirty="0">
                <a:solidFill>
                  <a:schemeClr val="accent4"/>
                </a:solidFill>
                <a:latin typeface="標楷體" panose="03000509000000000000" pitchFamily="65" charset="-120"/>
                <a:ea typeface="標楷體" panose="03000509000000000000" pitchFamily="65" charset="-120"/>
                <a:sym typeface="Damion"/>
              </a:rPr>
              <a:t>特別感謝</a:t>
            </a:r>
            <a:endParaRPr sz="6600" dirty="0">
              <a:solidFill>
                <a:schemeClr val="accent4"/>
              </a:solidFill>
              <a:latin typeface="標楷體" panose="03000509000000000000" pitchFamily="65" charset="-120"/>
              <a:ea typeface="標楷體" panose="03000509000000000000" pitchFamily="65" charset="-120"/>
              <a:sym typeface="Damion"/>
            </a:endParaRPr>
          </a:p>
        </p:txBody>
      </p:sp>
      <p:sp>
        <p:nvSpPr>
          <p:cNvPr id="5" name="Google Shape;3790;p53">
            <a:extLst>
              <a:ext uri="{FF2B5EF4-FFF2-40B4-BE49-F238E27FC236}">
                <a16:creationId xmlns:a16="http://schemas.microsoft.com/office/drawing/2014/main" id="{B401D14C-4AC9-57AC-B926-D9AECFCE8B5D}"/>
              </a:ext>
            </a:extLst>
          </p:cNvPr>
          <p:cNvSpPr txBox="1">
            <a:spLocks noGrp="1"/>
          </p:cNvSpPr>
          <p:nvPr>
            <p:ph type="subTitle" idx="1"/>
          </p:nvPr>
        </p:nvSpPr>
        <p:spPr>
          <a:xfrm>
            <a:off x="2275311" y="1480200"/>
            <a:ext cx="4778168" cy="1278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ltLang="en-US" sz="2000" dirty="0">
                <a:latin typeface="標楷體" panose="03000509000000000000" pitchFamily="65" charset="-120"/>
                <a:ea typeface="標楷體" panose="03000509000000000000" pitchFamily="65" charset="-120"/>
              </a:rPr>
              <a:t>中研院人社中心</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廖炫洺研究副技師、陳哲安學長</a:t>
            </a:r>
          </a:p>
          <a:p>
            <a:pPr marL="0" lvl="0" indent="0" rtl="0">
              <a:spcBef>
                <a:spcPts val="0"/>
              </a:spcBef>
              <a:spcAft>
                <a:spcPts val="0"/>
              </a:spcAft>
              <a:buNone/>
            </a:pPr>
            <a:r>
              <a:rPr lang="zh-TW" altLang="en-US" sz="2000" dirty="0">
                <a:latin typeface="標楷體" panose="03000509000000000000" pitchFamily="65" charset="-120"/>
                <a:ea typeface="標楷體" panose="03000509000000000000" pitchFamily="65" charset="-120"/>
              </a:rPr>
              <a:t>中央大學</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蔡宗翰教授</a:t>
            </a:r>
          </a:p>
          <a:p>
            <a:pPr marL="0" lvl="0" indent="0" rtl="0">
              <a:spcBef>
                <a:spcPts val="0"/>
              </a:spcBef>
              <a:spcAft>
                <a:spcPts val="0"/>
              </a:spcAft>
              <a:buNone/>
            </a:pPr>
            <a:r>
              <a:rPr lang="zh-TW" altLang="en-US" sz="2000" dirty="0">
                <a:latin typeface="標楷體" panose="03000509000000000000" pitchFamily="65" charset="-120"/>
                <a:ea typeface="標楷體" panose="03000509000000000000" pitchFamily="65" charset="-120"/>
              </a:rPr>
              <a:t>成發網頁組的同學們</a:t>
            </a:r>
            <a:endParaRPr lang="en-US" altLang="zh-TW" sz="2000" dirty="0">
              <a:latin typeface="標楷體" panose="03000509000000000000" pitchFamily="65" charset="-120"/>
              <a:ea typeface="標楷體" panose="03000509000000000000" pitchFamily="65" charset="-120"/>
            </a:endParaRPr>
          </a:p>
          <a:p>
            <a:pPr marL="0" lvl="0" indent="0" rtl="0">
              <a:spcBef>
                <a:spcPts val="0"/>
              </a:spcBef>
              <a:spcAft>
                <a:spcPts val="0"/>
              </a:spcAft>
              <a:buNone/>
            </a:pPr>
            <a:r>
              <a:rPr lang="zh-TW" altLang="en-US" sz="2000" dirty="0">
                <a:latin typeface="標楷體" panose="03000509000000000000" pitchFamily="65" charset="-120"/>
                <a:ea typeface="標楷體" panose="03000509000000000000" pitchFamily="65" charset="-120"/>
              </a:rPr>
              <a:t>協助這場成發順利完成的每個人和觀眾</a:t>
            </a:r>
            <a:endParaRPr lang="en-US" altLang="zh-TW" sz="2000" dirty="0">
              <a:latin typeface="標楷體" panose="03000509000000000000" pitchFamily="65" charset="-120"/>
              <a:ea typeface="標楷體" panose="03000509000000000000" pitchFamily="65" charset="-120"/>
            </a:endParaRPr>
          </a:p>
        </p:txBody>
      </p:sp>
      <p:sp>
        <p:nvSpPr>
          <p:cNvPr id="6" name="Google Shape;3364;p29">
            <a:extLst>
              <a:ext uri="{FF2B5EF4-FFF2-40B4-BE49-F238E27FC236}">
                <a16:creationId xmlns:a16="http://schemas.microsoft.com/office/drawing/2014/main" id="{08A1CB35-FF85-956D-6513-DA0E8A43036B}"/>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7" name="文字方塊 6">
            <a:extLst>
              <a:ext uri="{FF2B5EF4-FFF2-40B4-BE49-F238E27FC236}">
                <a16:creationId xmlns:a16="http://schemas.microsoft.com/office/drawing/2014/main" id="{86F5A42E-0D64-6898-3B2F-FB5095443E37}"/>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Tree>
    <p:extLst>
      <p:ext uri="{BB962C8B-B14F-4D97-AF65-F5344CB8AC3E}">
        <p14:creationId xmlns:p14="http://schemas.microsoft.com/office/powerpoint/2010/main" val="14603679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08"/>
        <p:cNvGrpSpPr/>
        <p:nvPr/>
      </p:nvGrpSpPr>
      <p:grpSpPr>
        <a:xfrm>
          <a:off x="0" y="0"/>
          <a:ext cx="0" cy="0"/>
          <a:chOff x="0" y="0"/>
          <a:chExt cx="0" cy="0"/>
        </a:xfrm>
      </p:grpSpPr>
      <p:grpSp>
        <p:nvGrpSpPr>
          <p:cNvPr id="3824" name="Google Shape;3824;p54"/>
          <p:cNvGrpSpPr/>
          <p:nvPr/>
        </p:nvGrpSpPr>
        <p:grpSpPr>
          <a:xfrm>
            <a:off x="7276773" y="3501113"/>
            <a:ext cx="1656855" cy="1020124"/>
            <a:chOff x="1509663" y="1751413"/>
            <a:chExt cx="2278924" cy="1323477"/>
          </a:xfrm>
        </p:grpSpPr>
        <p:sp>
          <p:nvSpPr>
            <p:cNvPr id="3825" name="Google Shape;3825;p54"/>
            <p:cNvSpPr/>
            <p:nvPr/>
          </p:nvSpPr>
          <p:spPr>
            <a:xfrm>
              <a:off x="1869212" y="2025718"/>
              <a:ext cx="272664" cy="758817"/>
            </a:xfrm>
            <a:custGeom>
              <a:avLst/>
              <a:gdLst/>
              <a:ahLst/>
              <a:cxnLst/>
              <a:rect l="l" t="t" r="r" b="b"/>
              <a:pathLst>
                <a:path w="7165" h="19940" extrusionOk="0">
                  <a:moveTo>
                    <a:pt x="1" y="1"/>
                  </a:moveTo>
                  <a:lnTo>
                    <a:pt x="1" y="19940"/>
                  </a:lnTo>
                  <a:lnTo>
                    <a:pt x="6699" y="19940"/>
                  </a:lnTo>
                  <a:cubicBezTo>
                    <a:pt x="6965" y="19940"/>
                    <a:pt x="7164" y="19740"/>
                    <a:pt x="7164" y="19496"/>
                  </a:cubicBezTo>
                  <a:cubicBezTo>
                    <a:pt x="7164" y="19230"/>
                    <a:pt x="6965" y="19030"/>
                    <a:pt x="6699" y="19030"/>
                  </a:cubicBezTo>
                  <a:lnTo>
                    <a:pt x="910" y="19030"/>
                  </a:lnTo>
                  <a:lnTo>
                    <a:pt x="910" y="10425"/>
                  </a:lnTo>
                  <a:lnTo>
                    <a:pt x="6699" y="10425"/>
                  </a:lnTo>
                  <a:cubicBezTo>
                    <a:pt x="6965" y="10425"/>
                    <a:pt x="7164" y="10225"/>
                    <a:pt x="7164" y="9959"/>
                  </a:cubicBezTo>
                  <a:cubicBezTo>
                    <a:pt x="7164" y="9715"/>
                    <a:pt x="6965" y="9515"/>
                    <a:pt x="6699" y="9515"/>
                  </a:cubicBezTo>
                  <a:lnTo>
                    <a:pt x="910" y="9515"/>
                  </a:lnTo>
                  <a:lnTo>
                    <a:pt x="910" y="932"/>
                  </a:lnTo>
                  <a:lnTo>
                    <a:pt x="910" y="910"/>
                  </a:lnTo>
                  <a:lnTo>
                    <a:pt x="6699" y="910"/>
                  </a:lnTo>
                  <a:cubicBezTo>
                    <a:pt x="6965" y="910"/>
                    <a:pt x="7164" y="710"/>
                    <a:pt x="7164" y="466"/>
                  </a:cubicBezTo>
                  <a:cubicBezTo>
                    <a:pt x="7164" y="200"/>
                    <a:pt x="6965" y="1"/>
                    <a:pt x="6699" y="1"/>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4"/>
            <p:cNvSpPr/>
            <p:nvPr/>
          </p:nvSpPr>
          <p:spPr>
            <a:xfrm>
              <a:off x="2306434" y="2025718"/>
              <a:ext cx="387438" cy="759654"/>
            </a:xfrm>
            <a:custGeom>
              <a:avLst/>
              <a:gdLst/>
              <a:ahLst/>
              <a:cxnLst/>
              <a:rect l="l" t="t" r="r" b="b"/>
              <a:pathLst>
                <a:path w="10181" h="19962" extrusionOk="0">
                  <a:moveTo>
                    <a:pt x="577" y="1"/>
                  </a:moveTo>
                  <a:cubicBezTo>
                    <a:pt x="244" y="1"/>
                    <a:pt x="0" y="355"/>
                    <a:pt x="156" y="666"/>
                  </a:cubicBezTo>
                  <a:lnTo>
                    <a:pt x="4569" y="9981"/>
                  </a:lnTo>
                  <a:lnTo>
                    <a:pt x="156" y="19274"/>
                  </a:lnTo>
                  <a:cubicBezTo>
                    <a:pt x="23" y="19585"/>
                    <a:pt x="244" y="19962"/>
                    <a:pt x="577" y="19962"/>
                  </a:cubicBezTo>
                  <a:cubicBezTo>
                    <a:pt x="755" y="19962"/>
                    <a:pt x="932" y="19851"/>
                    <a:pt x="998" y="19696"/>
                  </a:cubicBezTo>
                  <a:lnTo>
                    <a:pt x="5102" y="11068"/>
                  </a:lnTo>
                  <a:lnTo>
                    <a:pt x="9183" y="19696"/>
                  </a:lnTo>
                  <a:cubicBezTo>
                    <a:pt x="9271" y="19851"/>
                    <a:pt x="9427" y="19962"/>
                    <a:pt x="9604" y="19962"/>
                  </a:cubicBezTo>
                  <a:cubicBezTo>
                    <a:pt x="9959" y="19962"/>
                    <a:pt x="10181" y="19607"/>
                    <a:pt x="10025" y="19297"/>
                  </a:cubicBezTo>
                  <a:lnTo>
                    <a:pt x="5612" y="9981"/>
                  </a:lnTo>
                  <a:lnTo>
                    <a:pt x="9981" y="666"/>
                  </a:lnTo>
                  <a:cubicBezTo>
                    <a:pt x="10114" y="355"/>
                    <a:pt x="9892" y="1"/>
                    <a:pt x="9560" y="1"/>
                  </a:cubicBezTo>
                  <a:cubicBezTo>
                    <a:pt x="9360" y="1"/>
                    <a:pt x="9205" y="111"/>
                    <a:pt x="9116" y="267"/>
                  </a:cubicBezTo>
                  <a:lnTo>
                    <a:pt x="5102" y="8872"/>
                  </a:lnTo>
                  <a:lnTo>
                    <a:pt x="998" y="267"/>
                  </a:lnTo>
                  <a:cubicBezTo>
                    <a:pt x="932" y="111"/>
                    <a:pt x="755" y="1"/>
                    <a:pt x="577" y="1"/>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54"/>
            <p:cNvSpPr/>
            <p:nvPr/>
          </p:nvSpPr>
          <p:spPr>
            <a:xfrm>
              <a:off x="2867717" y="2025718"/>
              <a:ext cx="34630" cy="759654"/>
            </a:xfrm>
            <a:custGeom>
              <a:avLst/>
              <a:gdLst/>
              <a:ahLst/>
              <a:cxnLst/>
              <a:rect l="l" t="t" r="r" b="b"/>
              <a:pathLst>
                <a:path w="910" h="19962" extrusionOk="0">
                  <a:moveTo>
                    <a:pt x="444" y="1"/>
                  </a:moveTo>
                  <a:cubicBezTo>
                    <a:pt x="200" y="1"/>
                    <a:pt x="1" y="222"/>
                    <a:pt x="1" y="466"/>
                  </a:cubicBezTo>
                  <a:lnTo>
                    <a:pt x="1" y="19496"/>
                  </a:lnTo>
                  <a:cubicBezTo>
                    <a:pt x="1" y="19740"/>
                    <a:pt x="200" y="19962"/>
                    <a:pt x="444" y="19962"/>
                  </a:cubicBezTo>
                  <a:cubicBezTo>
                    <a:pt x="710" y="19962"/>
                    <a:pt x="910" y="19740"/>
                    <a:pt x="910" y="19496"/>
                  </a:cubicBezTo>
                  <a:lnTo>
                    <a:pt x="910" y="466"/>
                  </a:lnTo>
                  <a:cubicBezTo>
                    <a:pt x="910" y="200"/>
                    <a:pt x="710" y="1"/>
                    <a:pt x="444" y="1"/>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54"/>
            <p:cNvSpPr/>
            <p:nvPr/>
          </p:nvSpPr>
          <p:spPr>
            <a:xfrm>
              <a:off x="3086347" y="2024881"/>
              <a:ext cx="398398" cy="758817"/>
            </a:xfrm>
            <a:custGeom>
              <a:avLst/>
              <a:gdLst/>
              <a:ahLst/>
              <a:cxnLst/>
              <a:rect l="l" t="t" r="r" b="b"/>
              <a:pathLst>
                <a:path w="10469" h="19940" extrusionOk="0">
                  <a:moveTo>
                    <a:pt x="466" y="0"/>
                  </a:moveTo>
                  <a:cubicBezTo>
                    <a:pt x="200" y="0"/>
                    <a:pt x="0" y="200"/>
                    <a:pt x="0" y="466"/>
                  </a:cubicBezTo>
                  <a:cubicBezTo>
                    <a:pt x="0" y="732"/>
                    <a:pt x="200" y="954"/>
                    <a:pt x="466" y="954"/>
                  </a:cubicBezTo>
                  <a:lnTo>
                    <a:pt x="4769" y="954"/>
                  </a:lnTo>
                  <a:lnTo>
                    <a:pt x="4769" y="19496"/>
                  </a:lnTo>
                  <a:cubicBezTo>
                    <a:pt x="4769" y="19740"/>
                    <a:pt x="4968" y="19940"/>
                    <a:pt x="5212" y="19940"/>
                  </a:cubicBezTo>
                  <a:cubicBezTo>
                    <a:pt x="5478" y="19940"/>
                    <a:pt x="5678" y="19740"/>
                    <a:pt x="5678" y="19496"/>
                  </a:cubicBezTo>
                  <a:lnTo>
                    <a:pt x="5678" y="954"/>
                  </a:lnTo>
                  <a:lnTo>
                    <a:pt x="10003" y="954"/>
                  </a:lnTo>
                  <a:cubicBezTo>
                    <a:pt x="10247" y="954"/>
                    <a:pt x="10469" y="732"/>
                    <a:pt x="10469" y="466"/>
                  </a:cubicBezTo>
                  <a:cubicBezTo>
                    <a:pt x="10469" y="200"/>
                    <a:pt x="10269" y="0"/>
                    <a:pt x="10003" y="0"/>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4"/>
            <p:cNvSpPr/>
            <p:nvPr/>
          </p:nvSpPr>
          <p:spPr>
            <a:xfrm>
              <a:off x="1869212" y="2025718"/>
              <a:ext cx="272664" cy="758817"/>
            </a:xfrm>
            <a:custGeom>
              <a:avLst/>
              <a:gdLst/>
              <a:ahLst/>
              <a:cxnLst/>
              <a:rect l="l" t="t" r="r" b="b"/>
              <a:pathLst>
                <a:path w="7165" h="19940" extrusionOk="0">
                  <a:moveTo>
                    <a:pt x="910" y="932"/>
                  </a:moveTo>
                  <a:lnTo>
                    <a:pt x="910" y="9515"/>
                  </a:lnTo>
                  <a:lnTo>
                    <a:pt x="6699" y="9515"/>
                  </a:lnTo>
                  <a:cubicBezTo>
                    <a:pt x="6965" y="9515"/>
                    <a:pt x="7164" y="9715"/>
                    <a:pt x="7164" y="9959"/>
                  </a:cubicBezTo>
                  <a:lnTo>
                    <a:pt x="7164" y="9959"/>
                  </a:lnTo>
                  <a:cubicBezTo>
                    <a:pt x="7164" y="10225"/>
                    <a:pt x="6965" y="10425"/>
                    <a:pt x="6699" y="10425"/>
                  </a:cubicBezTo>
                  <a:lnTo>
                    <a:pt x="910" y="10425"/>
                  </a:lnTo>
                  <a:lnTo>
                    <a:pt x="910" y="19030"/>
                  </a:lnTo>
                  <a:lnTo>
                    <a:pt x="6699" y="19030"/>
                  </a:lnTo>
                  <a:cubicBezTo>
                    <a:pt x="6965" y="19030"/>
                    <a:pt x="7164" y="19230"/>
                    <a:pt x="7164" y="19496"/>
                  </a:cubicBezTo>
                  <a:lnTo>
                    <a:pt x="7164" y="19496"/>
                  </a:lnTo>
                  <a:cubicBezTo>
                    <a:pt x="7164" y="19740"/>
                    <a:pt x="6965" y="19940"/>
                    <a:pt x="6699" y="19940"/>
                  </a:cubicBezTo>
                  <a:lnTo>
                    <a:pt x="1" y="19940"/>
                  </a:lnTo>
                  <a:lnTo>
                    <a:pt x="1" y="1"/>
                  </a:lnTo>
                  <a:lnTo>
                    <a:pt x="6699" y="1"/>
                  </a:lnTo>
                  <a:cubicBezTo>
                    <a:pt x="6965" y="1"/>
                    <a:pt x="7164" y="200"/>
                    <a:pt x="7164" y="466"/>
                  </a:cubicBezTo>
                  <a:lnTo>
                    <a:pt x="7164" y="466"/>
                  </a:lnTo>
                  <a:cubicBezTo>
                    <a:pt x="7164" y="710"/>
                    <a:pt x="6965" y="910"/>
                    <a:pt x="6699" y="910"/>
                  </a:cubicBezTo>
                  <a:lnTo>
                    <a:pt x="910" y="910"/>
                  </a:ln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54"/>
            <p:cNvSpPr/>
            <p:nvPr/>
          </p:nvSpPr>
          <p:spPr>
            <a:xfrm>
              <a:off x="2306434" y="2025718"/>
              <a:ext cx="387438" cy="759654"/>
            </a:xfrm>
            <a:custGeom>
              <a:avLst/>
              <a:gdLst/>
              <a:ahLst/>
              <a:cxnLst/>
              <a:rect l="l" t="t" r="r" b="b"/>
              <a:pathLst>
                <a:path w="10181" h="19962" extrusionOk="0">
                  <a:moveTo>
                    <a:pt x="4569" y="9981"/>
                  </a:moveTo>
                  <a:lnTo>
                    <a:pt x="156" y="666"/>
                  </a:lnTo>
                  <a:cubicBezTo>
                    <a:pt x="0" y="355"/>
                    <a:pt x="244" y="1"/>
                    <a:pt x="577" y="1"/>
                  </a:cubicBezTo>
                  <a:lnTo>
                    <a:pt x="577" y="1"/>
                  </a:lnTo>
                  <a:cubicBezTo>
                    <a:pt x="755" y="1"/>
                    <a:pt x="932" y="111"/>
                    <a:pt x="998" y="267"/>
                  </a:cubicBezTo>
                  <a:lnTo>
                    <a:pt x="5102" y="8872"/>
                  </a:lnTo>
                  <a:lnTo>
                    <a:pt x="9116" y="267"/>
                  </a:lnTo>
                  <a:cubicBezTo>
                    <a:pt x="9205" y="111"/>
                    <a:pt x="9360" y="1"/>
                    <a:pt x="9560" y="1"/>
                  </a:cubicBezTo>
                  <a:lnTo>
                    <a:pt x="9560" y="1"/>
                  </a:lnTo>
                  <a:cubicBezTo>
                    <a:pt x="9892" y="1"/>
                    <a:pt x="10114" y="355"/>
                    <a:pt x="9981" y="666"/>
                  </a:cubicBezTo>
                  <a:lnTo>
                    <a:pt x="5612" y="9981"/>
                  </a:lnTo>
                  <a:lnTo>
                    <a:pt x="10025" y="19297"/>
                  </a:lnTo>
                  <a:cubicBezTo>
                    <a:pt x="10181" y="19607"/>
                    <a:pt x="9959" y="19962"/>
                    <a:pt x="9604" y="19962"/>
                  </a:cubicBezTo>
                  <a:lnTo>
                    <a:pt x="9604" y="19962"/>
                  </a:lnTo>
                  <a:cubicBezTo>
                    <a:pt x="9427" y="19962"/>
                    <a:pt x="9271" y="19851"/>
                    <a:pt x="9183" y="19696"/>
                  </a:cubicBezTo>
                  <a:lnTo>
                    <a:pt x="5102" y="11068"/>
                  </a:lnTo>
                  <a:lnTo>
                    <a:pt x="998" y="19696"/>
                  </a:lnTo>
                  <a:cubicBezTo>
                    <a:pt x="932" y="19851"/>
                    <a:pt x="755" y="19962"/>
                    <a:pt x="577" y="19962"/>
                  </a:cubicBezTo>
                  <a:lnTo>
                    <a:pt x="577" y="19962"/>
                  </a:lnTo>
                  <a:cubicBezTo>
                    <a:pt x="244" y="19962"/>
                    <a:pt x="23" y="19585"/>
                    <a:pt x="156" y="19274"/>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54"/>
            <p:cNvSpPr/>
            <p:nvPr/>
          </p:nvSpPr>
          <p:spPr>
            <a:xfrm>
              <a:off x="2867717" y="2025718"/>
              <a:ext cx="34630" cy="759654"/>
            </a:xfrm>
            <a:custGeom>
              <a:avLst/>
              <a:gdLst/>
              <a:ahLst/>
              <a:cxnLst/>
              <a:rect l="l" t="t" r="r" b="b"/>
              <a:pathLst>
                <a:path w="910" h="19962" extrusionOk="0">
                  <a:moveTo>
                    <a:pt x="1" y="19496"/>
                  </a:moveTo>
                  <a:lnTo>
                    <a:pt x="1" y="466"/>
                  </a:lnTo>
                  <a:cubicBezTo>
                    <a:pt x="1" y="222"/>
                    <a:pt x="200" y="1"/>
                    <a:pt x="444" y="1"/>
                  </a:cubicBezTo>
                  <a:lnTo>
                    <a:pt x="444" y="1"/>
                  </a:lnTo>
                  <a:cubicBezTo>
                    <a:pt x="710" y="1"/>
                    <a:pt x="910" y="200"/>
                    <a:pt x="910" y="466"/>
                  </a:cubicBezTo>
                  <a:lnTo>
                    <a:pt x="910" y="19496"/>
                  </a:lnTo>
                  <a:cubicBezTo>
                    <a:pt x="910" y="19740"/>
                    <a:pt x="710" y="19962"/>
                    <a:pt x="444" y="19962"/>
                  </a:cubicBezTo>
                  <a:lnTo>
                    <a:pt x="444" y="19962"/>
                  </a:lnTo>
                  <a:cubicBezTo>
                    <a:pt x="200" y="19962"/>
                    <a:pt x="1" y="19740"/>
                    <a:pt x="1" y="19496"/>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4"/>
            <p:cNvSpPr/>
            <p:nvPr/>
          </p:nvSpPr>
          <p:spPr>
            <a:xfrm>
              <a:off x="3086347" y="2024881"/>
              <a:ext cx="398398" cy="758817"/>
            </a:xfrm>
            <a:custGeom>
              <a:avLst/>
              <a:gdLst/>
              <a:ahLst/>
              <a:cxnLst/>
              <a:rect l="l" t="t" r="r" b="b"/>
              <a:pathLst>
                <a:path w="10469" h="19940" extrusionOk="0">
                  <a:moveTo>
                    <a:pt x="10003" y="954"/>
                  </a:moveTo>
                  <a:lnTo>
                    <a:pt x="5678" y="954"/>
                  </a:lnTo>
                  <a:lnTo>
                    <a:pt x="5678" y="19496"/>
                  </a:lnTo>
                  <a:cubicBezTo>
                    <a:pt x="5678" y="19740"/>
                    <a:pt x="5478" y="19940"/>
                    <a:pt x="5212" y="19940"/>
                  </a:cubicBezTo>
                  <a:lnTo>
                    <a:pt x="5212" y="19940"/>
                  </a:lnTo>
                  <a:cubicBezTo>
                    <a:pt x="4968" y="19940"/>
                    <a:pt x="4769" y="19740"/>
                    <a:pt x="4769" y="19496"/>
                  </a:cubicBezTo>
                  <a:lnTo>
                    <a:pt x="4769" y="954"/>
                  </a:lnTo>
                  <a:lnTo>
                    <a:pt x="466" y="954"/>
                  </a:lnTo>
                  <a:cubicBezTo>
                    <a:pt x="200" y="954"/>
                    <a:pt x="0" y="732"/>
                    <a:pt x="0" y="466"/>
                  </a:cubicBezTo>
                  <a:lnTo>
                    <a:pt x="0" y="466"/>
                  </a:lnTo>
                  <a:cubicBezTo>
                    <a:pt x="0" y="200"/>
                    <a:pt x="200" y="0"/>
                    <a:pt x="466" y="0"/>
                  </a:cubicBezTo>
                  <a:lnTo>
                    <a:pt x="10003" y="0"/>
                  </a:lnTo>
                  <a:cubicBezTo>
                    <a:pt x="10269" y="0"/>
                    <a:pt x="10469" y="200"/>
                    <a:pt x="10469" y="466"/>
                  </a:cubicBezTo>
                  <a:lnTo>
                    <a:pt x="10469" y="466"/>
                  </a:lnTo>
                  <a:cubicBezTo>
                    <a:pt x="10469" y="732"/>
                    <a:pt x="10247" y="954"/>
                    <a:pt x="10003" y="954"/>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4"/>
            <p:cNvSpPr/>
            <p:nvPr/>
          </p:nvSpPr>
          <p:spPr>
            <a:xfrm>
              <a:off x="1869212" y="2025718"/>
              <a:ext cx="272664" cy="758817"/>
            </a:xfrm>
            <a:custGeom>
              <a:avLst/>
              <a:gdLst/>
              <a:ahLst/>
              <a:cxnLst/>
              <a:rect l="l" t="t" r="r" b="b"/>
              <a:pathLst>
                <a:path w="7165" h="19940" extrusionOk="0">
                  <a:moveTo>
                    <a:pt x="1" y="1"/>
                  </a:moveTo>
                  <a:lnTo>
                    <a:pt x="1" y="19940"/>
                  </a:lnTo>
                  <a:lnTo>
                    <a:pt x="6699" y="19940"/>
                  </a:lnTo>
                  <a:cubicBezTo>
                    <a:pt x="6965" y="19940"/>
                    <a:pt x="7164" y="19740"/>
                    <a:pt x="7164" y="19496"/>
                  </a:cubicBezTo>
                  <a:cubicBezTo>
                    <a:pt x="7164" y="19230"/>
                    <a:pt x="6965" y="19030"/>
                    <a:pt x="6699" y="19030"/>
                  </a:cubicBezTo>
                  <a:lnTo>
                    <a:pt x="910" y="19030"/>
                  </a:lnTo>
                  <a:lnTo>
                    <a:pt x="910" y="10425"/>
                  </a:lnTo>
                  <a:lnTo>
                    <a:pt x="6699" y="10425"/>
                  </a:lnTo>
                  <a:cubicBezTo>
                    <a:pt x="6965" y="10425"/>
                    <a:pt x="7164" y="10225"/>
                    <a:pt x="7164" y="9959"/>
                  </a:cubicBezTo>
                  <a:cubicBezTo>
                    <a:pt x="7164" y="9715"/>
                    <a:pt x="6965" y="9515"/>
                    <a:pt x="6699" y="9515"/>
                  </a:cubicBezTo>
                  <a:lnTo>
                    <a:pt x="910" y="9515"/>
                  </a:lnTo>
                  <a:lnTo>
                    <a:pt x="910" y="932"/>
                  </a:lnTo>
                  <a:lnTo>
                    <a:pt x="910" y="910"/>
                  </a:lnTo>
                  <a:lnTo>
                    <a:pt x="6699" y="910"/>
                  </a:lnTo>
                  <a:cubicBezTo>
                    <a:pt x="6965" y="910"/>
                    <a:pt x="7164" y="710"/>
                    <a:pt x="7164" y="466"/>
                  </a:cubicBezTo>
                  <a:cubicBezTo>
                    <a:pt x="7164" y="200"/>
                    <a:pt x="6965" y="1"/>
                    <a:pt x="6699" y="1"/>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54"/>
            <p:cNvSpPr/>
            <p:nvPr/>
          </p:nvSpPr>
          <p:spPr>
            <a:xfrm>
              <a:off x="2306434" y="2025718"/>
              <a:ext cx="387438" cy="759654"/>
            </a:xfrm>
            <a:custGeom>
              <a:avLst/>
              <a:gdLst/>
              <a:ahLst/>
              <a:cxnLst/>
              <a:rect l="l" t="t" r="r" b="b"/>
              <a:pathLst>
                <a:path w="10181" h="19962" extrusionOk="0">
                  <a:moveTo>
                    <a:pt x="577" y="1"/>
                  </a:moveTo>
                  <a:cubicBezTo>
                    <a:pt x="244" y="1"/>
                    <a:pt x="0" y="355"/>
                    <a:pt x="156" y="666"/>
                  </a:cubicBezTo>
                  <a:lnTo>
                    <a:pt x="4569" y="9981"/>
                  </a:lnTo>
                  <a:lnTo>
                    <a:pt x="156" y="19274"/>
                  </a:lnTo>
                  <a:cubicBezTo>
                    <a:pt x="23" y="19585"/>
                    <a:pt x="244" y="19962"/>
                    <a:pt x="577" y="19962"/>
                  </a:cubicBezTo>
                  <a:cubicBezTo>
                    <a:pt x="755" y="19962"/>
                    <a:pt x="932" y="19851"/>
                    <a:pt x="998" y="19696"/>
                  </a:cubicBezTo>
                  <a:lnTo>
                    <a:pt x="5102" y="11068"/>
                  </a:lnTo>
                  <a:lnTo>
                    <a:pt x="9183" y="19696"/>
                  </a:lnTo>
                  <a:cubicBezTo>
                    <a:pt x="9271" y="19851"/>
                    <a:pt x="9427" y="19962"/>
                    <a:pt x="9604" y="19962"/>
                  </a:cubicBezTo>
                  <a:cubicBezTo>
                    <a:pt x="9959" y="19962"/>
                    <a:pt x="10181" y="19607"/>
                    <a:pt x="10025" y="19297"/>
                  </a:cubicBezTo>
                  <a:lnTo>
                    <a:pt x="5612" y="9981"/>
                  </a:lnTo>
                  <a:lnTo>
                    <a:pt x="9981" y="666"/>
                  </a:lnTo>
                  <a:cubicBezTo>
                    <a:pt x="10114" y="355"/>
                    <a:pt x="9892" y="1"/>
                    <a:pt x="9560" y="1"/>
                  </a:cubicBezTo>
                  <a:cubicBezTo>
                    <a:pt x="9360" y="1"/>
                    <a:pt x="9205" y="111"/>
                    <a:pt x="9116" y="267"/>
                  </a:cubicBezTo>
                  <a:lnTo>
                    <a:pt x="5102" y="8872"/>
                  </a:lnTo>
                  <a:lnTo>
                    <a:pt x="998" y="267"/>
                  </a:lnTo>
                  <a:cubicBezTo>
                    <a:pt x="932" y="111"/>
                    <a:pt x="755" y="1"/>
                    <a:pt x="577" y="1"/>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54"/>
            <p:cNvSpPr/>
            <p:nvPr/>
          </p:nvSpPr>
          <p:spPr>
            <a:xfrm>
              <a:off x="2867717" y="2025718"/>
              <a:ext cx="34630" cy="759654"/>
            </a:xfrm>
            <a:custGeom>
              <a:avLst/>
              <a:gdLst/>
              <a:ahLst/>
              <a:cxnLst/>
              <a:rect l="l" t="t" r="r" b="b"/>
              <a:pathLst>
                <a:path w="910" h="19962" extrusionOk="0">
                  <a:moveTo>
                    <a:pt x="444" y="1"/>
                  </a:moveTo>
                  <a:cubicBezTo>
                    <a:pt x="200" y="1"/>
                    <a:pt x="1" y="222"/>
                    <a:pt x="1" y="466"/>
                  </a:cubicBezTo>
                  <a:lnTo>
                    <a:pt x="1" y="19496"/>
                  </a:lnTo>
                  <a:cubicBezTo>
                    <a:pt x="1" y="19740"/>
                    <a:pt x="200" y="19962"/>
                    <a:pt x="444" y="19962"/>
                  </a:cubicBezTo>
                  <a:cubicBezTo>
                    <a:pt x="710" y="19962"/>
                    <a:pt x="910" y="19740"/>
                    <a:pt x="910" y="19496"/>
                  </a:cubicBezTo>
                  <a:lnTo>
                    <a:pt x="910" y="466"/>
                  </a:lnTo>
                  <a:cubicBezTo>
                    <a:pt x="910" y="200"/>
                    <a:pt x="710" y="1"/>
                    <a:pt x="444" y="1"/>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4"/>
            <p:cNvSpPr/>
            <p:nvPr/>
          </p:nvSpPr>
          <p:spPr>
            <a:xfrm>
              <a:off x="3086347" y="2024881"/>
              <a:ext cx="398398" cy="758817"/>
            </a:xfrm>
            <a:custGeom>
              <a:avLst/>
              <a:gdLst/>
              <a:ahLst/>
              <a:cxnLst/>
              <a:rect l="l" t="t" r="r" b="b"/>
              <a:pathLst>
                <a:path w="10469" h="19940" extrusionOk="0">
                  <a:moveTo>
                    <a:pt x="466" y="0"/>
                  </a:moveTo>
                  <a:cubicBezTo>
                    <a:pt x="200" y="0"/>
                    <a:pt x="0" y="200"/>
                    <a:pt x="0" y="466"/>
                  </a:cubicBezTo>
                  <a:cubicBezTo>
                    <a:pt x="0" y="732"/>
                    <a:pt x="200" y="954"/>
                    <a:pt x="466" y="954"/>
                  </a:cubicBezTo>
                  <a:lnTo>
                    <a:pt x="4769" y="954"/>
                  </a:lnTo>
                  <a:lnTo>
                    <a:pt x="4769" y="19496"/>
                  </a:lnTo>
                  <a:cubicBezTo>
                    <a:pt x="4769" y="19740"/>
                    <a:pt x="4968" y="19940"/>
                    <a:pt x="5212" y="19940"/>
                  </a:cubicBezTo>
                  <a:cubicBezTo>
                    <a:pt x="5478" y="19940"/>
                    <a:pt x="5678" y="19740"/>
                    <a:pt x="5678" y="19496"/>
                  </a:cubicBezTo>
                  <a:lnTo>
                    <a:pt x="5678" y="954"/>
                  </a:lnTo>
                  <a:lnTo>
                    <a:pt x="10003" y="954"/>
                  </a:lnTo>
                  <a:cubicBezTo>
                    <a:pt x="10247" y="954"/>
                    <a:pt x="10469" y="732"/>
                    <a:pt x="10469" y="466"/>
                  </a:cubicBezTo>
                  <a:cubicBezTo>
                    <a:pt x="10469" y="200"/>
                    <a:pt x="10269" y="0"/>
                    <a:pt x="10003" y="0"/>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7" name="Google Shape;3837;p54"/>
            <p:cNvSpPr/>
            <p:nvPr/>
          </p:nvSpPr>
          <p:spPr>
            <a:xfrm>
              <a:off x="1509663" y="1751413"/>
              <a:ext cx="2278924" cy="1323477"/>
            </a:xfrm>
            <a:custGeom>
              <a:avLst/>
              <a:gdLst/>
              <a:ahLst/>
              <a:cxnLst/>
              <a:rect l="l" t="t" r="r" b="b"/>
              <a:pathLst>
                <a:path w="59885" h="34778" extrusionOk="0">
                  <a:moveTo>
                    <a:pt x="56713" y="821"/>
                  </a:moveTo>
                  <a:cubicBezTo>
                    <a:pt x="57999" y="821"/>
                    <a:pt x="59064" y="1886"/>
                    <a:pt x="59064" y="3172"/>
                  </a:cubicBezTo>
                  <a:lnTo>
                    <a:pt x="59064" y="31606"/>
                  </a:lnTo>
                  <a:cubicBezTo>
                    <a:pt x="59064" y="32892"/>
                    <a:pt x="57999" y="33957"/>
                    <a:pt x="56713" y="33957"/>
                  </a:cubicBezTo>
                  <a:lnTo>
                    <a:pt x="3194" y="33957"/>
                  </a:lnTo>
                  <a:cubicBezTo>
                    <a:pt x="1885" y="33957"/>
                    <a:pt x="843" y="32892"/>
                    <a:pt x="843" y="31606"/>
                  </a:cubicBezTo>
                  <a:lnTo>
                    <a:pt x="843" y="3172"/>
                  </a:lnTo>
                  <a:cubicBezTo>
                    <a:pt x="843" y="1886"/>
                    <a:pt x="1885" y="821"/>
                    <a:pt x="3194" y="821"/>
                  </a:cubicBezTo>
                  <a:close/>
                  <a:moveTo>
                    <a:pt x="3194" y="0"/>
                  </a:moveTo>
                  <a:cubicBezTo>
                    <a:pt x="1442" y="0"/>
                    <a:pt x="0" y="1420"/>
                    <a:pt x="0" y="3172"/>
                  </a:cubicBezTo>
                  <a:lnTo>
                    <a:pt x="0" y="31606"/>
                  </a:lnTo>
                  <a:cubicBezTo>
                    <a:pt x="0" y="33358"/>
                    <a:pt x="1442" y="34777"/>
                    <a:pt x="3194" y="34777"/>
                  </a:cubicBezTo>
                  <a:lnTo>
                    <a:pt x="56713" y="34777"/>
                  </a:lnTo>
                  <a:cubicBezTo>
                    <a:pt x="58465" y="34777"/>
                    <a:pt x="59884" y="33358"/>
                    <a:pt x="59884" y="31606"/>
                  </a:cubicBezTo>
                  <a:lnTo>
                    <a:pt x="59884" y="3172"/>
                  </a:lnTo>
                  <a:cubicBezTo>
                    <a:pt x="59884" y="1420"/>
                    <a:pt x="58465" y="0"/>
                    <a:pt x="56713" y="0"/>
                  </a:cubicBezTo>
                  <a:close/>
                </a:path>
              </a:pathLst>
            </a:custGeom>
            <a:solidFill>
              <a:schemeClr val="accent4"/>
            </a:solidFill>
            <a:ln>
              <a:noFill/>
            </a:ln>
            <a:effectLst>
              <a:outerShdw blurRad="285750" algn="bl" rotWithShape="0">
                <a:schemeClr val="accent4"/>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4"/>
            <p:cNvSpPr/>
            <p:nvPr/>
          </p:nvSpPr>
          <p:spPr>
            <a:xfrm>
              <a:off x="1582235" y="1814699"/>
              <a:ext cx="2134581" cy="1196868"/>
            </a:xfrm>
            <a:custGeom>
              <a:avLst/>
              <a:gdLst/>
              <a:ahLst/>
              <a:cxnLst/>
              <a:rect l="l" t="t" r="r" b="b"/>
              <a:pathLst>
                <a:path w="56092" h="31451" extrusionOk="0">
                  <a:moveTo>
                    <a:pt x="54318" y="821"/>
                  </a:moveTo>
                  <a:cubicBezTo>
                    <a:pt x="54850" y="821"/>
                    <a:pt x="55271" y="1243"/>
                    <a:pt x="55271" y="1775"/>
                  </a:cubicBezTo>
                  <a:lnTo>
                    <a:pt x="55271" y="29677"/>
                  </a:lnTo>
                  <a:cubicBezTo>
                    <a:pt x="55271" y="30209"/>
                    <a:pt x="54850" y="30630"/>
                    <a:pt x="54318" y="30630"/>
                  </a:cubicBezTo>
                  <a:lnTo>
                    <a:pt x="1775" y="30630"/>
                  </a:lnTo>
                  <a:cubicBezTo>
                    <a:pt x="1243" y="30630"/>
                    <a:pt x="821" y="30209"/>
                    <a:pt x="821" y="29677"/>
                  </a:cubicBezTo>
                  <a:lnTo>
                    <a:pt x="821" y="1775"/>
                  </a:lnTo>
                  <a:cubicBezTo>
                    <a:pt x="821" y="1243"/>
                    <a:pt x="1243" y="821"/>
                    <a:pt x="1775" y="821"/>
                  </a:cubicBezTo>
                  <a:close/>
                  <a:moveTo>
                    <a:pt x="1775" y="1"/>
                  </a:moveTo>
                  <a:cubicBezTo>
                    <a:pt x="799" y="1"/>
                    <a:pt x="1" y="799"/>
                    <a:pt x="1" y="1775"/>
                  </a:cubicBezTo>
                  <a:lnTo>
                    <a:pt x="1" y="29677"/>
                  </a:lnTo>
                  <a:cubicBezTo>
                    <a:pt x="1" y="30653"/>
                    <a:pt x="777" y="31451"/>
                    <a:pt x="1775" y="31451"/>
                  </a:cubicBezTo>
                  <a:lnTo>
                    <a:pt x="54318" y="31451"/>
                  </a:lnTo>
                  <a:cubicBezTo>
                    <a:pt x="55293" y="31451"/>
                    <a:pt x="56092" y="30653"/>
                    <a:pt x="56092" y="29677"/>
                  </a:cubicBezTo>
                  <a:lnTo>
                    <a:pt x="56092" y="1775"/>
                  </a:lnTo>
                  <a:cubicBezTo>
                    <a:pt x="56092" y="799"/>
                    <a:pt x="55293" y="1"/>
                    <a:pt x="54318" y="1"/>
                  </a:cubicBezTo>
                  <a:close/>
                </a:path>
              </a:pathLst>
            </a:custGeom>
            <a:solidFill>
              <a:schemeClr val="accent4"/>
            </a:solidFill>
            <a:ln>
              <a:noFill/>
            </a:ln>
            <a:effectLst>
              <a:outerShdw blurRad="285750" algn="bl" rotWithShape="0">
                <a:schemeClr val="accent4"/>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364;p29">
            <a:extLst>
              <a:ext uri="{FF2B5EF4-FFF2-40B4-BE49-F238E27FC236}">
                <a16:creationId xmlns:a16="http://schemas.microsoft.com/office/drawing/2014/main" id="{2D16CA96-4116-72B6-757D-4351EA487C9B}"/>
              </a:ext>
            </a:extLst>
          </p:cNvPr>
          <p:cNvSpPr txBox="1">
            <a:spLocks/>
          </p:cNvSpPr>
          <p:nvPr/>
        </p:nvSpPr>
        <p:spPr>
          <a:xfrm>
            <a:off x="5654488" y="4697387"/>
            <a:ext cx="3428971"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DC0DA326-1367-FDA9-ADC8-D4837447CB59}"/>
              </a:ext>
            </a:extLst>
          </p:cNvPr>
          <p:cNvSpPr txBox="1"/>
          <p:nvPr/>
        </p:nvSpPr>
        <p:spPr>
          <a:xfrm>
            <a:off x="7422054"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4" name="Google Shape;3489;p41">
            <a:extLst>
              <a:ext uri="{FF2B5EF4-FFF2-40B4-BE49-F238E27FC236}">
                <a16:creationId xmlns:a16="http://schemas.microsoft.com/office/drawing/2014/main" id="{13B6BA29-CF36-9FEE-3B9C-C1413AA2B9E2}"/>
              </a:ext>
            </a:extLst>
          </p:cNvPr>
          <p:cNvSpPr txBox="1"/>
          <p:nvPr/>
        </p:nvSpPr>
        <p:spPr>
          <a:xfrm>
            <a:off x="2078554" y="2373300"/>
            <a:ext cx="4986891" cy="396900"/>
          </a:xfrm>
          <a:prstGeom prst="rect">
            <a:avLst/>
          </a:prstGeom>
          <a:noFill/>
          <a:ln>
            <a:noFill/>
          </a:ln>
          <a:effectLst>
            <a:outerShdw blurRad="285750" algn="bl" rotWithShape="0">
              <a:schemeClr val="accent3"/>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5400" dirty="0">
                <a:solidFill>
                  <a:schemeClr val="accent4"/>
                </a:solidFill>
                <a:latin typeface="Damion"/>
                <a:sym typeface="Damion"/>
              </a:rPr>
              <a:t>The end of my presentation.</a:t>
            </a:r>
          </a:p>
          <a:p>
            <a:pPr marL="0" lvl="0" indent="0" algn="ctr" rtl="0">
              <a:spcBef>
                <a:spcPts val="0"/>
              </a:spcBef>
              <a:spcAft>
                <a:spcPts val="0"/>
              </a:spcAft>
              <a:buClr>
                <a:schemeClr val="dk1"/>
              </a:buClr>
              <a:buSzPts val="1100"/>
              <a:buFont typeface="Arial"/>
              <a:buNone/>
            </a:pPr>
            <a:endParaRPr lang="en-US" altLang="zh-TW" sz="3200" dirty="0">
              <a:solidFill>
                <a:schemeClr val="accent4"/>
              </a:solidFill>
              <a:latin typeface="Damion" panose="02020500000000000000" charset="0"/>
              <a:sym typeface="Damion"/>
            </a:endParaRPr>
          </a:p>
          <a:p>
            <a:pPr marL="0" lvl="0" indent="0" algn="ctr" rtl="0">
              <a:spcBef>
                <a:spcPts val="0"/>
              </a:spcBef>
              <a:spcAft>
                <a:spcPts val="0"/>
              </a:spcAft>
              <a:buClr>
                <a:schemeClr val="dk1"/>
              </a:buClr>
              <a:buSzPts val="1100"/>
              <a:buFont typeface="Arial"/>
              <a:buNone/>
            </a:pPr>
            <a:r>
              <a:rPr lang="zh-TW" altLang="en-US" sz="3200" dirty="0">
                <a:solidFill>
                  <a:schemeClr val="accent4"/>
                </a:solidFill>
                <a:latin typeface="Damion" panose="02020500000000000000" charset="0"/>
                <a:sym typeface="Damion"/>
              </a:rPr>
              <a:t>感謝各位的聆聽</a:t>
            </a:r>
            <a:r>
              <a:rPr lang="en-US" altLang="zh-TW" sz="3200" dirty="0">
                <a:solidFill>
                  <a:schemeClr val="accent4"/>
                </a:solidFill>
                <a:latin typeface="Damion" panose="02020500000000000000" charset="0"/>
                <a:sym typeface="Damion"/>
              </a:rPr>
              <a:t>!</a:t>
            </a:r>
            <a:endParaRPr lang="en" sz="3200" dirty="0">
              <a:solidFill>
                <a:schemeClr val="accent4"/>
              </a:solidFill>
              <a:latin typeface="Damion" panose="02020500000000000000" charset="0"/>
              <a:sym typeface="Damio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11"/>
        <p:cNvGrpSpPr/>
        <p:nvPr/>
      </p:nvGrpSpPr>
      <p:grpSpPr>
        <a:xfrm>
          <a:off x="0" y="0"/>
          <a:ext cx="0" cy="0"/>
          <a:chOff x="0" y="0"/>
          <a:chExt cx="0" cy="0"/>
        </a:xfrm>
      </p:grpSpPr>
      <p:sp>
        <p:nvSpPr>
          <p:cNvPr id="3412" name="Google Shape;3412;p34"/>
          <p:cNvSpPr txBox="1">
            <a:spLocks noGrp="1"/>
          </p:cNvSpPr>
          <p:nvPr>
            <p:ph type="subTitle" idx="1"/>
          </p:nvPr>
        </p:nvSpPr>
        <p:spPr>
          <a:xfrm>
            <a:off x="2649124" y="4275685"/>
            <a:ext cx="3845700" cy="33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latin typeface="Damion" panose="02020500000000000000" charset="0"/>
              </a:rPr>
              <a:t>Motivation &amp; Purpose</a:t>
            </a:r>
            <a:endParaRPr sz="2400" dirty="0">
              <a:latin typeface="Damion" panose="02020500000000000000" charset="0"/>
            </a:endParaRPr>
          </a:p>
        </p:txBody>
      </p:sp>
      <p:sp>
        <p:nvSpPr>
          <p:cNvPr id="3414" name="Google Shape;3414;p34"/>
          <p:cNvSpPr txBox="1">
            <a:spLocks noGrp="1"/>
          </p:cNvSpPr>
          <p:nvPr>
            <p:ph type="title" idx="2"/>
          </p:nvPr>
        </p:nvSpPr>
        <p:spPr>
          <a:xfrm>
            <a:off x="3852850" y="24194"/>
            <a:ext cx="1441200" cy="127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 name="Google Shape;3364;p29">
            <a:extLst>
              <a:ext uri="{FF2B5EF4-FFF2-40B4-BE49-F238E27FC236}">
                <a16:creationId xmlns:a16="http://schemas.microsoft.com/office/drawing/2014/main" id="{6B9C1D4D-A520-D8A6-9D09-9E8EB062EE8B}"/>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62125949-7FAB-3EF1-3FD1-CA362E1CE659}"/>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6" name="Google Shape;3489;p41">
            <a:extLst>
              <a:ext uri="{FF2B5EF4-FFF2-40B4-BE49-F238E27FC236}">
                <a16:creationId xmlns:a16="http://schemas.microsoft.com/office/drawing/2014/main" id="{6FE16EA2-17E5-1AC1-BAEF-87DBB5A72DD0}"/>
              </a:ext>
            </a:extLst>
          </p:cNvPr>
          <p:cNvSpPr txBox="1"/>
          <p:nvPr/>
        </p:nvSpPr>
        <p:spPr>
          <a:xfrm>
            <a:off x="2218073" y="1449442"/>
            <a:ext cx="4707803" cy="396900"/>
          </a:xfrm>
          <a:prstGeom prst="rect">
            <a:avLst/>
          </a:prstGeom>
          <a:noFill/>
          <a:ln>
            <a:noFill/>
          </a:ln>
          <a:effectLst>
            <a:outerShdw blurRad="285750" algn="bl" rotWithShape="0">
              <a:schemeClr val="accent3"/>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zh-TW" altLang="en-US" sz="5000" dirty="0">
                <a:solidFill>
                  <a:schemeClr val="accent4"/>
                </a:solidFill>
                <a:latin typeface="Damion"/>
                <a:sym typeface="Damion"/>
              </a:rPr>
              <a:t>研究動機</a:t>
            </a:r>
            <a:r>
              <a:rPr lang="en-US" altLang="zh-TW" sz="5000" dirty="0">
                <a:solidFill>
                  <a:schemeClr val="accent4"/>
                </a:solidFill>
                <a:latin typeface="Damion"/>
                <a:sym typeface="Damion"/>
              </a:rPr>
              <a:t>&amp;</a:t>
            </a:r>
            <a:r>
              <a:rPr lang="zh-TW" altLang="en-US" sz="5000" dirty="0">
                <a:solidFill>
                  <a:schemeClr val="accent4"/>
                </a:solidFill>
                <a:latin typeface="Damion"/>
                <a:sym typeface="Damion"/>
              </a:rPr>
              <a:t>目的</a:t>
            </a:r>
            <a:endParaRPr sz="5000" dirty="0">
              <a:solidFill>
                <a:schemeClr val="accent4"/>
              </a:solidFill>
              <a:latin typeface="Damion"/>
              <a:sym typeface="Damion"/>
            </a:endParaRPr>
          </a:p>
        </p:txBody>
      </p:sp>
      <p:grpSp>
        <p:nvGrpSpPr>
          <p:cNvPr id="8" name="Google Shape;12114;p67">
            <a:extLst>
              <a:ext uri="{FF2B5EF4-FFF2-40B4-BE49-F238E27FC236}">
                <a16:creationId xmlns:a16="http://schemas.microsoft.com/office/drawing/2014/main" id="{190D0A3D-9B21-E5A2-9A22-CB7EAF4F85EF}"/>
              </a:ext>
            </a:extLst>
          </p:cNvPr>
          <p:cNvGrpSpPr/>
          <p:nvPr/>
        </p:nvGrpSpPr>
        <p:grpSpPr>
          <a:xfrm>
            <a:off x="3975983" y="2337758"/>
            <a:ext cx="1318067" cy="1499724"/>
            <a:chOff x="1516475" y="238075"/>
            <a:chExt cx="424650" cy="483175"/>
          </a:xfrm>
        </p:grpSpPr>
        <p:sp>
          <p:nvSpPr>
            <p:cNvPr id="9" name="Google Shape;12115;p67">
              <a:extLst>
                <a:ext uri="{FF2B5EF4-FFF2-40B4-BE49-F238E27FC236}">
                  <a16:creationId xmlns:a16="http://schemas.microsoft.com/office/drawing/2014/main" id="{F2232237-0F04-D053-58AE-B19220240512}"/>
                </a:ext>
              </a:extLst>
            </p:cNvPr>
            <p:cNvSpPr/>
            <p:nvPr/>
          </p:nvSpPr>
          <p:spPr>
            <a:xfrm>
              <a:off x="1516475" y="238075"/>
              <a:ext cx="424650" cy="483175"/>
            </a:xfrm>
            <a:custGeom>
              <a:avLst/>
              <a:gdLst/>
              <a:ahLst/>
              <a:cxnLst/>
              <a:rect l="l" t="t" r="r" b="b"/>
              <a:pathLst>
                <a:path w="16986" h="19327" extrusionOk="0">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0" name="Google Shape;12116;p67">
              <a:extLst>
                <a:ext uri="{FF2B5EF4-FFF2-40B4-BE49-F238E27FC236}">
                  <a16:creationId xmlns:a16="http://schemas.microsoft.com/office/drawing/2014/main" id="{3998470E-A1A6-0447-A585-44FA90FC925F}"/>
                </a:ext>
              </a:extLst>
            </p:cNvPr>
            <p:cNvSpPr/>
            <p:nvPr/>
          </p:nvSpPr>
          <p:spPr>
            <a:xfrm>
              <a:off x="1652425" y="324000"/>
              <a:ext cx="147150" cy="141575"/>
            </a:xfrm>
            <a:custGeom>
              <a:avLst/>
              <a:gdLst/>
              <a:ahLst/>
              <a:cxnLst/>
              <a:rect l="l" t="t" r="r" b="b"/>
              <a:pathLst>
                <a:path w="5886" h="5663" extrusionOk="0">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2483455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7" name="矩形: 圓角 6">
            <a:extLst>
              <a:ext uri="{FF2B5EF4-FFF2-40B4-BE49-F238E27FC236}">
                <a16:creationId xmlns:a16="http://schemas.microsoft.com/office/drawing/2014/main" id="{ACFE4EAB-03A4-2E6E-513D-920C51B6997A}"/>
              </a:ext>
            </a:extLst>
          </p:cNvPr>
          <p:cNvSpPr/>
          <p:nvPr/>
        </p:nvSpPr>
        <p:spPr>
          <a:xfrm>
            <a:off x="3857073" y="871269"/>
            <a:ext cx="4347713" cy="3621703"/>
          </a:xfrm>
          <a:prstGeom prst="roundRect">
            <a:avLst/>
          </a:prstGeom>
          <a:solidFill>
            <a:schemeClr val="accent2">
              <a:lumMod val="25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600" kern="100" dirty="0">
                <a:latin typeface="標楷體" panose="03000509000000000000" pitchFamily="65" charset="-120"/>
                <a:ea typeface="標楷體" panose="03000509000000000000" pitchFamily="65" charset="-120"/>
                <a:cs typeface="Arial" panose="020B0604020202020204" pitchFamily="34" charset="0"/>
              </a:rPr>
              <a:t>    </a:t>
            </a:r>
            <a:r>
              <a:rPr lang="zh-TW" altLang="en-US" sz="1600" kern="100" dirty="0">
                <a:effectLst/>
                <a:latin typeface="標楷體" panose="03000509000000000000" pitchFamily="65" charset="-120"/>
                <a:ea typeface="標楷體" panose="03000509000000000000" pitchFamily="65" charset="-120"/>
                <a:cs typeface="Arial" panose="020B0604020202020204" pitchFamily="34" charset="0"/>
              </a:rPr>
              <a:t>儘管網路上可以輕易取得內政部所測製或中研院所徵集的一系列歷史航空照片，藉由數位典藏及</a:t>
            </a:r>
            <a:r>
              <a:rPr lang="en-US" altLang="zh-TW" sz="1600" kern="100" dirty="0">
                <a:effectLst/>
                <a:latin typeface="標楷體" panose="03000509000000000000" pitchFamily="65" charset="-120"/>
                <a:ea typeface="標楷體" panose="03000509000000000000" pitchFamily="65" charset="-120"/>
                <a:cs typeface="Arial" panose="020B0604020202020204" pitchFamily="34" charset="0"/>
              </a:rPr>
              <a:t>GIS</a:t>
            </a:r>
            <a:r>
              <a:rPr lang="zh-TW" altLang="en-US" sz="1600" kern="100" dirty="0">
                <a:effectLst/>
                <a:latin typeface="標楷體" panose="03000509000000000000" pitchFamily="65" charset="-120"/>
                <a:ea typeface="標楷體" panose="03000509000000000000" pitchFamily="65" charset="-120"/>
                <a:cs typeface="Arial" panose="020B0604020202020204" pitchFamily="34" charset="0"/>
              </a:rPr>
              <a:t>圖資發佈技術，讓二戰後期迄今所記錄臺灣歷史航照影像得以完整保存及活用。</a:t>
            </a:r>
            <a:endParaRPr lang="en-US" altLang="zh-TW" sz="1600" kern="100" dirty="0">
              <a:effectLst/>
              <a:latin typeface="標楷體" panose="03000509000000000000" pitchFamily="65" charset="-120"/>
              <a:ea typeface="標楷體" panose="03000509000000000000" pitchFamily="65" charset="-120"/>
              <a:cs typeface="Arial" panose="020B0604020202020204" pitchFamily="34" charset="0"/>
            </a:endParaRPr>
          </a:p>
          <a:p>
            <a:endParaRPr lang="en-US" altLang="zh-TW" sz="1600" kern="100" dirty="0">
              <a:latin typeface="標楷體" panose="03000509000000000000" pitchFamily="65" charset="-120"/>
              <a:ea typeface="標楷體" panose="03000509000000000000" pitchFamily="65" charset="-120"/>
              <a:cs typeface="Arial" panose="020B0604020202020204" pitchFamily="34" charset="0"/>
            </a:endParaRPr>
          </a:p>
          <a:p>
            <a:r>
              <a:rPr lang="zh-TW" altLang="en-US" sz="1600" kern="100" dirty="0">
                <a:effectLst/>
                <a:latin typeface="標楷體" panose="03000509000000000000" pitchFamily="65" charset="-120"/>
                <a:ea typeface="標楷體" panose="03000509000000000000" pitchFamily="65" charset="-120"/>
                <a:cs typeface="Arial" panose="020B0604020202020204" pitchFamily="34" charset="0"/>
              </a:rPr>
              <a:t>    但灰階的舊航照始終會帶來分析地景時的不方便。</a:t>
            </a:r>
            <a:r>
              <a:rPr lang="zh-TW" altLang="en-US" sz="1600" kern="100" dirty="0">
                <a:latin typeface="標楷體" panose="03000509000000000000" pitchFamily="65" charset="-120"/>
                <a:ea typeface="標楷體" panose="03000509000000000000" pitchFamily="65" charset="-120"/>
                <a:cs typeface="Arial" panose="020B0604020202020204" pitchFamily="34" charset="0"/>
              </a:rPr>
              <a:t>因此，此研究</a:t>
            </a:r>
            <a:r>
              <a:rPr lang="zh-TW" altLang="zh-TW" sz="1600" kern="100" dirty="0">
                <a:effectLst/>
                <a:latin typeface="標楷體" panose="03000509000000000000" pitchFamily="65" charset="-120"/>
                <a:ea typeface="標楷體" panose="03000509000000000000" pitchFamily="65" charset="-120"/>
                <a:cs typeface="Arial" panose="020B0604020202020204" pitchFamily="34" charset="0"/>
              </a:rPr>
              <a:t>希望能建立一個上色模型</a:t>
            </a:r>
            <a:r>
              <a:rPr lang="en-US" altLang="zh-TW" sz="1600" kern="100" dirty="0">
                <a:effectLst/>
                <a:latin typeface="標楷體" panose="03000509000000000000" pitchFamily="65" charset="-120"/>
                <a:ea typeface="標楷體" panose="03000509000000000000" pitchFamily="65" charset="-120"/>
                <a:cs typeface="Arial" panose="020B0604020202020204" pitchFamily="34" charset="0"/>
              </a:rPr>
              <a:t> (</a:t>
            </a:r>
            <a:r>
              <a:rPr lang="zh-TW" altLang="zh-TW" sz="1600" kern="100" dirty="0">
                <a:effectLst/>
                <a:latin typeface="標楷體" panose="03000509000000000000" pitchFamily="65" charset="-120"/>
                <a:ea typeface="標楷體" panose="03000509000000000000" pitchFamily="65" charset="-120"/>
                <a:cs typeface="Arial" panose="020B0604020202020204" pitchFamily="34" charset="0"/>
              </a:rPr>
              <a:t>運用生成對抗網路所衍伸的 </a:t>
            </a:r>
            <a:r>
              <a:rPr lang="en-US" altLang="zh-TW" sz="1600" kern="100" dirty="0">
                <a:effectLst/>
                <a:latin typeface="標楷體" panose="03000509000000000000" pitchFamily="65" charset="-120"/>
                <a:ea typeface="標楷體" panose="03000509000000000000" pitchFamily="65" charset="-120"/>
                <a:cs typeface="Arial" panose="020B0604020202020204" pitchFamily="34" charset="0"/>
              </a:rPr>
              <a:t>pix2pix</a:t>
            </a:r>
            <a:r>
              <a:rPr lang="zh-TW" altLang="zh-TW" sz="1600" kern="100" dirty="0">
                <a:effectLst/>
                <a:latin typeface="標楷體" panose="03000509000000000000" pitchFamily="65" charset="-120"/>
                <a:ea typeface="標楷體" panose="03000509000000000000" pitchFamily="65" charset="-120"/>
                <a:cs typeface="Arial" panose="020B0604020202020204" pitchFamily="34" charset="0"/>
              </a:rPr>
              <a:t>、</a:t>
            </a:r>
            <a:r>
              <a:rPr lang="en-US" altLang="zh-TW" sz="1600" kern="100" dirty="0" err="1">
                <a:effectLst/>
                <a:latin typeface="標楷體" panose="03000509000000000000" pitchFamily="65" charset="-120"/>
                <a:ea typeface="標楷體" panose="03000509000000000000" pitchFamily="65" charset="-120"/>
                <a:cs typeface="Arial" panose="020B0604020202020204" pitchFamily="34" charset="0"/>
              </a:rPr>
              <a:t>CycleGAN</a:t>
            </a:r>
            <a:r>
              <a:rPr lang="en-US" altLang="zh-TW" sz="1600" kern="100" dirty="0">
                <a:effectLst/>
                <a:latin typeface="標楷體" panose="03000509000000000000" pitchFamily="65" charset="-120"/>
                <a:ea typeface="標楷體" panose="03000509000000000000" pitchFamily="65" charset="-120"/>
                <a:cs typeface="Arial" panose="020B0604020202020204" pitchFamily="34" charset="0"/>
              </a:rPr>
              <a:t> </a:t>
            </a:r>
            <a:r>
              <a:rPr lang="zh-TW" altLang="zh-TW" sz="1600" kern="100" dirty="0">
                <a:effectLst/>
                <a:latin typeface="標楷體" panose="03000509000000000000" pitchFamily="65" charset="-120"/>
                <a:ea typeface="標楷體" panose="03000509000000000000" pitchFamily="65" charset="-120"/>
                <a:cs typeface="Arial" panose="020B0604020202020204" pitchFamily="34" charset="0"/>
              </a:rPr>
              <a:t>等模型實作</a:t>
            </a:r>
            <a:r>
              <a:rPr lang="en-US" altLang="zh-TW" sz="1600" kern="100" dirty="0">
                <a:effectLst/>
                <a:latin typeface="標楷體" panose="03000509000000000000" pitchFamily="65" charset="-120"/>
                <a:ea typeface="標楷體" panose="03000509000000000000" pitchFamily="65" charset="-120"/>
                <a:cs typeface="Arial" panose="020B0604020202020204" pitchFamily="34" charset="0"/>
              </a:rPr>
              <a:t>)</a:t>
            </a:r>
            <a:r>
              <a:rPr lang="zh-TW" altLang="zh-TW" sz="1600" kern="100" dirty="0">
                <a:effectLst/>
                <a:latin typeface="標楷體" panose="03000509000000000000" pitchFamily="65" charset="-120"/>
                <a:ea typeface="標楷體" panose="03000509000000000000" pitchFamily="65" charset="-120"/>
                <a:cs typeface="Arial" panose="020B0604020202020204" pitchFamily="34" charset="0"/>
              </a:rPr>
              <a:t>，並對這些方法進行深入的探討與比較，期許能讓</a:t>
            </a:r>
            <a:r>
              <a:rPr lang="zh-TW" altLang="en-US" sz="1600" kern="100" dirty="0">
                <a:effectLst/>
                <a:latin typeface="標楷體" panose="03000509000000000000" pitchFamily="65" charset="-120"/>
                <a:ea typeface="標楷體" panose="03000509000000000000" pitchFamily="65" charset="-120"/>
                <a:cs typeface="Arial" panose="020B0604020202020204" pitchFamily="34" charset="0"/>
              </a:rPr>
              <a:t>歷史</a:t>
            </a:r>
            <a:r>
              <a:rPr lang="zh-TW" altLang="zh-TW" sz="1600" kern="100" dirty="0">
                <a:effectLst/>
                <a:latin typeface="標楷體" panose="03000509000000000000" pitchFamily="65" charset="-120"/>
                <a:ea typeface="標楷體" panose="03000509000000000000" pitchFamily="65" charset="-120"/>
                <a:cs typeface="Arial" panose="020B0604020202020204" pitchFamily="34" charset="0"/>
              </a:rPr>
              <a:t>航照的上色達到較佳的效果。</a:t>
            </a:r>
            <a:endParaRPr lang="zh-TW" alt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p>
            <a:endParaRPr lang="zh-TW" altLang="en-US" sz="1600" dirty="0">
              <a:latin typeface="標楷體" panose="03000509000000000000" pitchFamily="65" charset="-120"/>
              <a:ea typeface="標楷體" panose="03000509000000000000" pitchFamily="65" charset="-120"/>
            </a:endParaRPr>
          </a:p>
        </p:txBody>
      </p:sp>
      <p:pic>
        <p:nvPicPr>
          <p:cNvPr id="1026" name="Picture 2" descr="QGIS及Open Geodata資源網@Sinica">
            <a:extLst>
              <a:ext uri="{FF2B5EF4-FFF2-40B4-BE49-F238E27FC236}">
                <a16:creationId xmlns:a16="http://schemas.microsoft.com/office/drawing/2014/main" id="{DEFF0F86-3074-0EA4-467D-47E6E5EE17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758" y="681978"/>
            <a:ext cx="2907666" cy="15204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945年2月2日高雄鳳山舊城舊航照-原件典藏美國國家檔案館-資料提供中央研究院人社中心GIS專題中心| City photo, Aerial,  City">
            <a:extLst>
              <a:ext uri="{FF2B5EF4-FFF2-40B4-BE49-F238E27FC236}">
                <a16:creationId xmlns:a16="http://schemas.microsoft.com/office/drawing/2014/main" id="{A378CB3F-CEB1-0D4A-9806-DEAF08D08B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214" y="2456623"/>
            <a:ext cx="2493835" cy="1889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846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pic>
        <p:nvPicPr>
          <p:cNvPr id="9" name="圖片 8">
            <a:extLst>
              <a:ext uri="{FF2B5EF4-FFF2-40B4-BE49-F238E27FC236}">
                <a16:creationId xmlns:a16="http://schemas.microsoft.com/office/drawing/2014/main" id="{B4890B66-3463-D1E7-4F88-63D3A70C39C5}"/>
              </a:ext>
            </a:extLst>
          </p:cNvPr>
          <p:cNvPicPr>
            <a:picLocks noChangeAspect="1"/>
          </p:cNvPicPr>
          <p:nvPr/>
        </p:nvPicPr>
        <p:blipFill>
          <a:blip r:embed="rId3"/>
          <a:stretch>
            <a:fillRect/>
          </a:stretch>
        </p:blipFill>
        <p:spPr>
          <a:xfrm>
            <a:off x="494236" y="1343997"/>
            <a:ext cx="8155527" cy="2585219"/>
          </a:xfrm>
          <a:prstGeom prst="rect">
            <a:avLst/>
          </a:prstGeom>
        </p:spPr>
      </p:pic>
    </p:spTree>
    <p:extLst>
      <p:ext uri="{BB962C8B-B14F-4D97-AF65-F5344CB8AC3E}">
        <p14:creationId xmlns:p14="http://schemas.microsoft.com/office/powerpoint/2010/main" val="1653268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95"/>
        <p:cNvGrpSpPr/>
        <p:nvPr/>
      </p:nvGrpSpPr>
      <p:grpSpPr>
        <a:xfrm>
          <a:off x="0" y="0"/>
          <a:ext cx="0" cy="0"/>
          <a:chOff x="0" y="0"/>
          <a:chExt cx="0" cy="0"/>
        </a:xfrm>
      </p:grpSpPr>
      <p:sp>
        <p:nvSpPr>
          <p:cNvPr id="3397" name="Google Shape;3397;p32"/>
          <p:cNvSpPr txBox="1">
            <a:spLocks noGrp="1"/>
          </p:cNvSpPr>
          <p:nvPr>
            <p:ph type="subTitle" idx="1"/>
          </p:nvPr>
        </p:nvSpPr>
        <p:spPr>
          <a:xfrm>
            <a:off x="2264448" y="2546012"/>
            <a:ext cx="3476400" cy="78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latin typeface="Damion" panose="02020500000000000000" charset="0"/>
              </a:rPr>
              <a:t>Method</a:t>
            </a:r>
            <a:endParaRPr sz="2800" dirty="0">
              <a:latin typeface="Damion" panose="02020500000000000000" charset="0"/>
            </a:endParaRPr>
          </a:p>
        </p:txBody>
      </p:sp>
      <p:sp>
        <p:nvSpPr>
          <p:cNvPr id="3398" name="Google Shape;3398;p32"/>
          <p:cNvSpPr/>
          <p:nvPr/>
        </p:nvSpPr>
        <p:spPr>
          <a:xfrm>
            <a:off x="5948668" y="0"/>
            <a:ext cx="1270457" cy="4838574"/>
          </a:xfrm>
          <a:custGeom>
            <a:avLst/>
            <a:gdLst/>
            <a:ahLst/>
            <a:cxnLst/>
            <a:rect l="l" t="t" r="r" b="b"/>
            <a:pathLst>
              <a:path w="35687" h="135915" extrusionOk="0">
                <a:moveTo>
                  <a:pt x="21425" y="0"/>
                </a:moveTo>
                <a:lnTo>
                  <a:pt x="21204" y="78914"/>
                </a:lnTo>
                <a:cubicBezTo>
                  <a:pt x="21204" y="79180"/>
                  <a:pt x="21070" y="79402"/>
                  <a:pt x="20871" y="79557"/>
                </a:cubicBezTo>
                <a:cubicBezTo>
                  <a:pt x="20725" y="79659"/>
                  <a:pt x="20570" y="79713"/>
                  <a:pt x="20411" y="79713"/>
                </a:cubicBezTo>
                <a:cubicBezTo>
                  <a:pt x="20329" y="79713"/>
                  <a:pt x="20245" y="79698"/>
                  <a:pt x="20161" y="79668"/>
                </a:cubicBezTo>
                <a:lnTo>
                  <a:pt x="18453" y="79114"/>
                </a:lnTo>
                <a:cubicBezTo>
                  <a:pt x="18189" y="79024"/>
                  <a:pt x="17920" y="78981"/>
                  <a:pt x="17655" y="78981"/>
                </a:cubicBezTo>
                <a:cubicBezTo>
                  <a:pt x="16612" y="78981"/>
                  <a:pt x="15640" y="79644"/>
                  <a:pt x="15304" y="80688"/>
                </a:cubicBezTo>
                <a:cubicBezTo>
                  <a:pt x="14860" y="81997"/>
                  <a:pt x="15592" y="83416"/>
                  <a:pt x="16879" y="83838"/>
                </a:cubicBezTo>
                <a:lnTo>
                  <a:pt x="23909" y="86167"/>
                </a:lnTo>
                <a:cubicBezTo>
                  <a:pt x="24109" y="86233"/>
                  <a:pt x="24286" y="86366"/>
                  <a:pt x="24397" y="86588"/>
                </a:cubicBezTo>
                <a:cubicBezTo>
                  <a:pt x="24486" y="86788"/>
                  <a:pt x="24508" y="87009"/>
                  <a:pt x="24442" y="87231"/>
                </a:cubicBezTo>
                <a:lnTo>
                  <a:pt x="24331" y="87542"/>
                </a:lnTo>
                <a:cubicBezTo>
                  <a:pt x="24264" y="87763"/>
                  <a:pt x="24109" y="87941"/>
                  <a:pt x="23909" y="88030"/>
                </a:cubicBezTo>
                <a:cubicBezTo>
                  <a:pt x="23793" y="88094"/>
                  <a:pt x="23669" y="88129"/>
                  <a:pt x="23542" y="88129"/>
                </a:cubicBezTo>
                <a:cubicBezTo>
                  <a:pt x="23451" y="88129"/>
                  <a:pt x="23359" y="88111"/>
                  <a:pt x="23266" y="88074"/>
                </a:cubicBezTo>
                <a:lnTo>
                  <a:pt x="15947" y="85679"/>
                </a:lnTo>
                <a:cubicBezTo>
                  <a:pt x="15716" y="85595"/>
                  <a:pt x="15481" y="85555"/>
                  <a:pt x="15247" y="85555"/>
                </a:cubicBezTo>
                <a:cubicBezTo>
                  <a:pt x="14919" y="85555"/>
                  <a:pt x="14594" y="85634"/>
                  <a:pt x="14284" y="85790"/>
                </a:cubicBezTo>
                <a:cubicBezTo>
                  <a:pt x="13774" y="86056"/>
                  <a:pt x="13374" y="86499"/>
                  <a:pt x="13197" y="87054"/>
                </a:cubicBezTo>
                <a:cubicBezTo>
                  <a:pt x="13019" y="87608"/>
                  <a:pt x="13064" y="88185"/>
                  <a:pt x="13330" y="88717"/>
                </a:cubicBezTo>
                <a:cubicBezTo>
                  <a:pt x="13596" y="89227"/>
                  <a:pt x="14040" y="89604"/>
                  <a:pt x="14594" y="89804"/>
                </a:cubicBezTo>
                <a:lnTo>
                  <a:pt x="23932" y="92865"/>
                </a:lnTo>
                <a:cubicBezTo>
                  <a:pt x="24131" y="92931"/>
                  <a:pt x="24309" y="93087"/>
                  <a:pt x="24420" y="93286"/>
                </a:cubicBezTo>
                <a:cubicBezTo>
                  <a:pt x="24508" y="93486"/>
                  <a:pt x="24530" y="93708"/>
                  <a:pt x="24464" y="93929"/>
                </a:cubicBezTo>
                <a:cubicBezTo>
                  <a:pt x="24340" y="94282"/>
                  <a:pt x="24021" y="94508"/>
                  <a:pt x="23672" y="94508"/>
                </a:cubicBezTo>
                <a:cubicBezTo>
                  <a:pt x="23582" y="94508"/>
                  <a:pt x="23490" y="94493"/>
                  <a:pt x="23399" y="94462"/>
                </a:cubicBezTo>
                <a:lnTo>
                  <a:pt x="16080" y="92066"/>
                </a:lnTo>
                <a:cubicBezTo>
                  <a:pt x="15732" y="91953"/>
                  <a:pt x="15377" y="91896"/>
                  <a:pt x="15025" y="91896"/>
                </a:cubicBezTo>
                <a:cubicBezTo>
                  <a:pt x="14345" y="91896"/>
                  <a:pt x="13678" y="92108"/>
                  <a:pt x="13108" y="92532"/>
                </a:cubicBezTo>
                <a:cubicBezTo>
                  <a:pt x="12243" y="93153"/>
                  <a:pt x="11733" y="94129"/>
                  <a:pt x="11733" y="95194"/>
                </a:cubicBezTo>
                <a:lnTo>
                  <a:pt x="11711" y="97789"/>
                </a:lnTo>
                <a:cubicBezTo>
                  <a:pt x="11666" y="99896"/>
                  <a:pt x="10535" y="101847"/>
                  <a:pt x="8672" y="102956"/>
                </a:cubicBezTo>
                <a:cubicBezTo>
                  <a:pt x="3327" y="106150"/>
                  <a:pt x="0" y="111983"/>
                  <a:pt x="0" y="118193"/>
                </a:cubicBezTo>
                <a:cubicBezTo>
                  <a:pt x="0" y="122984"/>
                  <a:pt x="1885" y="127464"/>
                  <a:pt x="5279" y="130814"/>
                </a:cubicBezTo>
                <a:cubicBezTo>
                  <a:pt x="8628" y="134118"/>
                  <a:pt x="13042" y="135915"/>
                  <a:pt x="17721" y="135915"/>
                </a:cubicBezTo>
                <a:lnTo>
                  <a:pt x="18010" y="135915"/>
                </a:lnTo>
                <a:cubicBezTo>
                  <a:pt x="22534" y="135848"/>
                  <a:pt x="26837" y="134052"/>
                  <a:pt x="30120" y="130836"/>
                </a:cubicBezTo>
                <a:cubicBezTo>
                  <a:pt x="33380" y="127642"/>
                  <a:pt x="35287" y="123383"/>
                  <a:pt x="35443" y="118837"/>
                </a:cubicBezTo>
                <a:cubicBezTo>
                  <a:pt x="35687" y="112360"/>
                  <a:pt x="32360" y="106261"/>
                  <a:pt x="26748" y="102934"/>
                </a:cubicBezTo>
                <a:cubicBezTo>
                  <a:pt x="24952" y="101870"/>
                  <a:pt x="23821" y="99873"/>
                  <a:pt x="23821" y="97744"/>
                </a:cubicBezTo>
                <a:cubicBezTo>
                  <a:pt x="23821" y="97367"/>
                  <a:pt x="23532" y="97057"/>
                  <a:pt x="23155" y="97034"/>
                </a:cubicBezTo>
                <a:lnTo>
                  <a:pt x="17921" y="96879"/>
                </a:lnTo>
                <a:cubicBezTo>
                  <a:pt x="17744" y="96879"/>
                  <a:pt x="17566" y="96946"/>
                  <a:pt x="17433" y="97079"/>
                </a:cubicBezTo>
                <a:cubicBezTo>
                  <a:pt x="17300" y="97212"/>
                  <a:pt x="17211" y="97389"/>
                  <a:pt x="17211" y="97567"/>
                </a:cubicBezTo>
                <a:lnTo>
                  <a:pt x="17211" y="108302"/>
                </a:lnTo>
                <a:lnTo>
                  <a:pt x="16923" y="108568"/>
                </a:lnTo>
                <a:lnTo>
                  <a:pt x="16945" y="108590"/>
                </a:lnTo>
                <a:lnTo>
                  <a:pt x="13019" y="112604"/>
                </a:lnTo>
                <a:cubicBezTo>
                  <a:pt x="12753" y="112893"/>
                  <a:pt x="12753" y="113314"/>
                  <a:pt x="13042" y="113580"/>
                </a:cubicBezTo>
                <a:cubicBezTo>
                  <a:pt x="13175" y="113713"/>
                  <a:pt x="13352" y="113780"/>
                  <a:pt x="13530" y="113780"/>
                </a:cubicBezTo>
                <a:cubicBezTo>
                  <a:pt x="13707" y="113780"/>
                  <a:pt x="13884" y="113713"/>
                  <a:pt x="14017" y="113580"/>
                </a:cubicBezTo>
                <a:lnTo>
                  <a:pt x="17899" y="109610"/>
                </a:lnTo>
                <a:lnTo>
                  <a:pt x="21558" y="113558"/>
                </a:lnTo>
                <a:cubicBezTo>
                  <a:pt x="21699" y="113711"/>
                  <a:pt x="21884" y="113789"/>
                  <a:pt x="22069" y="113789"/>
                </a:cubicBezTo>
                <a:cubicBezTo>
                  <a:pt x="22234" y="113789"/>
                  <a:pt x="22399" y="113727"/>
                  <a:pt x="22534" y="113602"/>
                </a:cubicBezTo>
                <a:cubicBezTo>
                  <a:pt x="22690" y="113469"/>
                  <a:pt x="22756" y="113270"/>
                  <a:pt x="22756" y="113092"/>
                </a:cubicBezTo>
                <a:cubicBezTo>
                  <a:pt x="22756" y="112915"/>
                  <a:pt x="22690" y="112760"/>
                  <a:pt x="22579" y="112626"/>
                </a:cubicBezTo>
                <a:lnTo>
                  <a:pt x="18609" y="108324"/>
                </a:lnTo>
                <a:lnTo>
                  <a:pt x="18609" y="98276"/>
                </a:lnTo>
                <a:lnTo>
                  <a:pt x="22468" y="98410"/>
                </a:lnTo>
                <a:cubicBezTo>
                  <a:pt x="22690" y="100783"/>
                  <a:pt x="24020" y="102934"/>
                  <a:pt x="26039" y="104132"/>
                </a:cubicBezTo>
                <a:cubicBezTo>
                  <a:pt x="31206" y="107193"/>
                  <a:pt x="34289" y="112804"/>
                  <a:pt x="34067" y="118792"/>
                </a:cubicBezTo>
                <a:cubicBezTo>
                  <a:pt x="33912" y="122984"/>
                  <a:pt x="32160" y="126910"/>
                  <a:pt x="29144" y="129860"/>
                </a:cubicBezTo>
                <a:cubicBezTo>
                  <a:pt x="26127" y="132810"/>
                  <a:pt x="22157" y="134473"/>
                  <a:pt x="17988" y="134540"/>
                </a:cubicBezTo>
                <a:cubicBezTo>
                  <a:pt x="17904" y="134541"/>
                  <a:pt x="17820" y="134542"/>
                  <a:pt x="17736" y="134542"/>
                </a:cubicBezTo>
                <a:cubicBezTo>
                  <a:pt x="13416" y="134542"/>
                  <a:pt x="9345" y="132862"/>
                  <a:pt x="6277" y="129838"/>
                </a:cubicBezTo>
                <a:cubicBezTo>
                  <a:pt x="3127" y="126733"/>
                  <a:pt x="1397" y="122607"/>
                  <a:pt x="1397" y="118193"/>
                </a:cubicBezTo>
                <a:cubicBezTo>
                  <a:pt x="1397" y="112471"/>
                  <a:pt x="4458" y="107082"/>
                  <a:pt x="9382" y="104154"/>
                </a:cubicBezTo>
                <a:cubicBezTo>
                  <a:pt x="11666" y="102779"/>
                  <a:pt x="13064" y="100406"/>
                  <a:pt x="13086" y="97811"/>
                </a:cubicBezTo>
                <a:lnTo>
                  <a:pt x="13130" y="95216"/>
                </a:lnTo>
                <a:cubicBezTo>
                  <a:pt x="13130" y="94573"/>
                  <a:pt x="13419" y="94018"/>
                  <a:pt x="13929" y="93641"/>
                </a:cubicBezTo>
                <a:cubicBezTo>
                  <a:pt x="14269" y="93404"/>
                  <a:pt x="14658" y="93276"/>
                  <a:pt x="15057" y="93276"/>
                </a:cubicBezTo>
                <a:cubicBezTo>
                  <a:pt x="15257" y="93276"/>
                  <a:pt x="15459" y="93308"/>
                  <a:pt x="15659" y="93375"/>
                </a:cubicBezTo>
                <a:lnTo>
                  <a:pt x="22978" y="95792"/>
                </a:lnTo>
                <a:cubicBezTo>
                  <a:pt x="23202" y="95866"/>
                  <a:pt x="23430" y="95900"/>
                  <a:pt x="23655" y="95900"/>
                </a:cubicBezTo>
                <a:cubicBezTo>
                  <a:pt x="24590" y="95900"/>
                  <a:pt x="25473" y="95302"/>
                  <a:pt x="25795" y="94373"/>
                </a:cubicBezTo>
                <a:cubicBezTo>
                  <a:pt x="25972" y="93796"/>
                  <a:pt x="25928" y="93197"/>
                  <a:pt x="25662" y="92665"/>
                </a:cubicBezTo>
                <a:cubicBezTo>
                  <a:pt x="25395" y="92133"/>
                  <a:pt x="24930" y="91734"/>
                  <a:pt x="24353" y="91556"/>
                </a:cubicBezTo>
                <a:lnTo>
                  <a:pt x="15016" y="88473"/>
                </a:lnTo>
                <a:cubicBezTo>
                  <a:pt x="14616" y="88340"/>
                  <a:pt x="14395" y="87897"/>
                  <a:pt x="14528" y="87497"/>
                </a:cubicBezTo>
                <a:cubicBezTo>
                  <a:pt x="14594" y="87298"/>
                  <a:pt x="14727" y="87120"/>
                  <a:pt x="14927" y="87032"/>
                </a:cubicBezTo>
                <a:cubicBezTo>
                  <a:pt x="15034" y="86978"/>
                  <a:pt x="15158" y="86949"/>
                  <a:pt x="15283" y="86949"/>
                </a:cubicBezTo>
                <a:cubicBezTo>
                  <a:pt x="15365" y="86949"/>
                  <a:pt x="15447" y="86961"/>
                  <a:pt x="15526" y="86987"/>
                </a:cubicBezTo>
                <a:lnTo>
                  <a:pt x="22845" y="89405"/>
                </a:lnTo>
                <a:cubicBezTo>
                  <a:pt x="23067" y="89476"/>
                  <a:pt x="23295" y="89511"/>
                  <a:pt x="23524" y="89511"/>
                </a:cubicBezTo>
                <a:cubicBezTo>
                  <a:pt x="23868" y="89511"/>
                  <a:pt x="24211" y="89431"/>
                  <a:pt x="24530" y="89272"/>
                </a:cubicBezTo>
                <a:cubicBezTo>
                  <a:pt x="25063" y="89006"/>
                  <a:pt x="25462" y="88540"/>
                  <a:pt x="25662" y="87985"/>
                </a:cubicBezTo>
                <a:lnTo>
                  <a:pt x="25750" y="87653"/>
                </a:lnTo>
                <a:cubicBezTo>
                  <a:pt x="25950" y="87098"/>
                  <a:pt x="25906" y="86477"/>
                  <a:pt x="25639" y="85945"/>
                </a:cubicBezTo>
                <a:cubicBezTo>
                  <a:pt x="25373" y="85412"/>
                  <a:pt x="24907" y="85035"/>
                  <a:pt x="24331" y="84836"/>
                </a:cubicBezTo>
                <a:lnTo>
                  <a:pt x="17322" y="82529"/>
                </a:lnTo>
                <a:cubicBezTo>
                  <a:pt x="16746" y="82330"/>
                  <a:pt x="16435" y="81709"/>
                  <a:pt x="16612" y="81132"/>
                </a:cubicBezTo>
                <a:cubicBezTo>
                  <a:pt x="16773" y="80669"/>
                  <a:pt x="17204" y="80364"/>
                  <a:pt x="17665" y="80364"/>
                </a:cubicBezTo>
                <a:cubicBezTo>
                  <a:pt x="17779" y="80364"/>
                  <a:pt x="17895" y="80383"/>
                  <a:pt x="18010" y="80422"/>
                </a:cubicBezTo>
                <a:lnTo>
                  <a:pt x="19718" y="80977"/>
                </a:lnTo>
                <a:cubicBezTo>
                  <a:pt x="19952" y="81052"/>
                  <a:pt x="20189" y="81089"/>
                  <a:pt x="20422" y="81089"/>
                </a:cubicBezTo>
                <a:cubicBezTo>
                  <a:pt x="20871" y="81089"/>
                  <a:pt x="21304" y="80951"/>
                  <a:pt x="21669" y="80688"/>
                </a:cubicBezTo>
                <a:cubicBezTo>
                  <a:pt x="22246" y="80267"/>
                  <a:pt x="22579" y="79624"/>
                  <a:pt x="22579" y="78936"/>
                </a:cubicBezTo>
                <a:lnTo>
                  <a:pt x="22800" y="0"/>
                </a:lnTo>
                <a:close/>
              </a:path>
            </a:pathLst>
          </a:custGeom>
          <a:solidFill>
            <a:schemeClr val="accent1"/>
          </a:solidFill>
          <a:ln w="13850" cap="flat" cmpd="sng">
            <a:solidFill>
              <a:schemeClr val="accent1"/>
            </a:solidFill>
            <a:prstDash val="solid"/>
            <a:miter lim="22179"/>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2"/>
          <p:cNvSpPr/>
          <p:nvPr/>
        </p:nvSpPr>
        <p:spPr>
          <a:xfrm flipH="1">
            <a:off x="193695" y="0"/>
            <a:ext cx="771731" cy="2939162"/>
          </a:xfrm>
          <a:custGeom>
            <a:avLst/>
            <a:gdLst/>
            <a:ahLst/>
            <a:cxnLst/>
            <a:rect l="l" t="t" r="r" b="b"/>
            <a:pathLst>
              <a:path w="35687" h="135915" extrusionOk="0">
                <a:moveTo>
                  <a:pt x="21425" y="0"/>
                </a:moveTo>
                <a:lnTo>
                  <a:pt x="21204" y="78914"/>
                </a:lnTo>
                <a:cubicBezTo>
                  <a:pt x="21204" y="79180"/>
                  <a:pt x="21070" y="79402"/>
                  <a:pt x="20871" y="79557"/>
                </a:cubicBezTo>
                <a:cubicBezTo>
                  <a:pt x="20725" y="79659"/>
                  <a:pt x="20570" y="79713"/>
                  <a:pt x="20411" y="79713"/>
                </a:cubicBezTo>
                <a:cubicBezTo>
                  <a:pt x="20329" y="79713"/>
                  <a:pt x="20245" y="79698"/>
                  <a:pt x="20161" y="79668"/>
                </a:cubicBezTo>
                <a:lnTo>
                  <a:pt x="18453" y="79114"/>
                </a:lnTo>
                <a:cubicBezTo>
                  <a:pt x="18189" y="79024"/>
                  <a:pt x="17920" y="78981"/>
                  <a:pt x="17655" y="78981"/>
                </a:cubicBezTo>
                <a:cubicBezTo>
                  <a:pt x="16612" y="78981"/>
                  <a:pt x="15640" y="79644"/>
                  <a:pt x="15304" y="80688"/>
                </a:cubicBezTo>
                <a:cubicBezTo>
                  <a:pt x="14860" y="81997"/>
                  <a:pt x="15592" y="83416"/>
                  <a:pt x="16879" y="83838"/>
                </a:cubicBezTo>
                <a:lnTo>
                  <a:pt x="23909" y="86167"/>
                </a:lnTo>
                <a:cubicBezTo>
                  <a:pt x="24109" y="86233"/>
                  <a:pt x="24286" y="86366"/>
                  <a:pt x="24397" y="86588"/>
                </a:cubicBezTo>
                <a:cubicBezTo>
                  <a:pt x="24486" y="86788"/>
                  <a:pt x="24508" y="87009"/>
                  <a:pt x="24442" y="87231"/>
                </a:cubicBezTo>
                <a:lnTo>
                  <a:pt x="24331" y="87542"/>
                </a:lnTo>
                <a:cubicBezTo>
                  <a:pt x="24264" y="87763"/>
                  <a:pt x="24109" y="87941"/>
                  <a:pt x="23909" y="88030"/>
                </a:cubicBezTo>
                <a:cubicBezTo>
                  <a:pt x="23793" y="88094"/>
                  <a:pt x="23669" y="88129"/>
                  <a:pt x="23542" y="88129"/>
                </a:cubicBezTo>
                <a:cubicBezTo>
                  <a:pt x="23451" y="88129"/>
                  <a:pt x="23359" y="88111"/>
                  <a:pt x="23266" y="88074"/>
                </a:cubicBezTo>
                <a:lnTo>
                  <a:pt x="15947" y="85679"/>
                </a:lnTo>
                <a:cubicBezTo>
                  <a:pt x="15716" y="85595"/>
                  <a:pt x="15481" y="85555"/>
                  <a:pt x="15247" y="85555"/>
                </a:cubicBezTo>
                <a:cubicBezTo>
                  <a:pt x="14919" y="85555"/>
                  <a:pt x="14594" y="85634"/>
                  <a:pt x="14284" y="85790"/>
                </a:cubicBezTo>
                <a:cubicBezTo>
                  <a:pt x="13774" y="86056"/>
                  <a:pt x="13374" y="86499"/>
                  <a:pt x="13197" y="87054"/>
                </a:cubicBezTo>
                <a:cubicBezTo>
                  <a:pt x="13019" y="87608"/>
                  <a:pt x="13064" y="88185"/>
                  <a:pt x="13330" y="88717"/>
                </a:cubicBezTo>
                <a:cubicBezTo>
                  <a:pt x="13596" y="89227"/>
                  <a:pt x="14040" y="89604"/>
                  <a:pt x="14594" y="89804"/>
                </a:cubicBezTo>
                <a:lnTo>
                  <a:pt x="23932" y="92865"/>
                </a:lnTo>
                <a:cubicBezTo>
                  <a:pt x="24131" y="92931"/>
                  <a:pt x="24309" y="93087"/>
                  <a:pt x="24420" y="93286"/>
                </a:cubicBezTo>
                <a:cubicBezTo>
                  <a:pt x="24508" y="93486"/>
                  <a:pt x="24530" y="93708"/>
                  <a:pt x="24464" y="93929"/>
                </a:cubicBezTo>
                <a:cubicBezTo>
                  <a:pt x="24340" y="94282"/>
                  <a:pt x="24021" y="94508"/>
                  <a:pt x="23672" y="94508"/>
                </a:cubicBezTo>
                <a:cubicBezTo>
                  <a:pt x="23582" y="94508"/>
                  <a:pt x="23490" y="94493"/>
                  <a:pt x="23399" y="94462"/>
                </a:cubicBezTo>
                <a:lnTo>
                  <a:pt x="16080" y="92066"/>
                </a:lnTo>
                <a:cubicBezTo>
                  <a:pt x="15732" y="91953"/>
                  <a:pt x="15377" y="91896"/>
                  <a:pt x="15025" y="91896"/>
                </a:cubicBezTo>
                <a:cubicBezTo>
                  <a:pt x="14345" y="91896"/>
                  <a:pt x="13678" y="92108"/>
                  <a:pt x="13108" y="92532"/>
                </a:cubicBezTo>
                <a:cubicBezTo>
                  <a:pt x="12243" y="93153"/>
                  <a:pt x="11733" y="94129"/>
                  <a:pt x="11733" y="95194"/>
                </a:cubicBezTo>
                <a:lnTo>
                  <a:pt x="11711" y="97789"/>
                </a:lnTo>
                <a:cubicBezTo>
                  <a:pt x="11666" y="99896"/>
                  <a:pt x="10535" y="101847"/>
                  <a:pt x="8672" y="102956"/>
                </a:cubicBezTo>
                <a:cubicBezTo>
                  <a:pt x="3327" y="106150"/>
                  <a:pt x="0" y="111983"/>
                  <a:pt x="0" y="118193"/>
                </a:cubicBezTo>
                <a:cubicBezTo>
                  <a:pt x="0" y="122984"/>
                  <a:pt x="1885" y="127464"/>
                  <a:pt x="5279" y="130814"/>
                </a:cubicBezTo>
                <a:cubicBezTo>
                  <a:pt x="8628" y="134118"/>
                  <a:pt x="13042" y="135915"/>
                  <a:pt x="17721" y="135915"/>
                </a:cubicBezTo>
                <a:lnTo>
                  <a:pt x="18010" y="135915"/>
                </a:lnTo>
                <a:cubicBezTo>
                  <a:pt x="22534" y="135848"/>
                  <a:pt x="26837" y="134052"/>
                  <a:pt x="30120" y="130836"/>
                </a:cubicBezTo>
                <a:cubicBezTo>
                  <a:pt x="33380" y="127642"/>
                  <a:pt x="35287" y="123383"/>
                  <a:pt x="35443" y="118837"/>
                </a:cubicBezTo>
                <a:cubicBezTo>
                  <a:pt x="35687" y="112360"/>
                  <a:pt x="32360" y="106261"/>
                  <a:pt x="26748" y="102934"/>
                </a:cubicBezTo>
                <a:cubicBezTo>
                  <a:pt x="24952" y="101870"/>
                  <a:pt x="23821" y="99873"/>
                  <a:pt x="23821" y="97744"/>
                </a:cubicBezTo>
                <a:cubicBezTo>
                  <a:pt x="23821" y="97367"/>
                  <a:pt x="23532" y="97057"/>
                  <a:pt x="23155" y="97034"/>
                </a:cubicBezTo>
                <a:lnTo>
                  <a:pt x="17921" y="96879"/>
                </a:lnTo>
                <a:cubicBezTo>
                  <a:pt x="17744" y="96879"/>
                  <a:pt x="17566" y="96946"/>
                  <a:pt x="17433" y="97079"/>
                </a:cubicBezTo>
                <a:cubicBezTo>
                  <a:pt x="17300" y="97212"/>
                  <a:pt x="17211" y="97389"/>
                  <a:pt x="17211" y="97567"/>
                </a:cubicBezTo>
                <a:lnTo>
                  <a:pt x="17211" y="108302"/>
                </a:lnTo>
                <a:lnTo>
                  <a:pt x="16923" y="108568"/>
                </a:lnTo>
                <a:lnTo>
                  <a:pt x="16945" y="108590"/>
                </a:lnTo>
                <a:lnTo>
                  <a:pt x="13019" y="112604"/>
                </a:lnTo>
                <a:cubicBezTo>
                  <a:pt x="12753" y="112893"/>
                  <a:pt x="12753" y="113314"/>
                  <a:pt x="13042" y="113580"/>
                </a:cubicBezTo>
                <a:cubicBezTo>
                  <a:pt x="13175" y="113713"/>
                  <a:pt x="13352" y="113780"/>
                  <a:pt x="13530" y="113780"/>
                </a:cubicBezTo>
                <a:cubicBezTo>
                  <a:pt x="13707" y="113780"/>
                  <a:pt x="13884" y="113713"/>
                  <a:pt x="14017" y="113580"/>
                </a:cubicBezTo>
                <a:lnTo>
                  <a:pt x="17899" y="109610"/>
                </a:lnTo>
                <a:lnTo>
                  <a:pt x="21558" y="113558"/>
                </a:lnTo>
                <a:cubicBezTo>
                  <a:pt x="21699" y="113711"/>
                  <a:pt x="21884" y="113789"/>
                  <a:pt x="22069" y="113789"/>
                </a:cubicBezTo>
                <a:cubicBezTo>
                  <a:pt x="22234" y="113789"/>
                  <a:pt x="22399" y="113727"/>
                  <a:pt x="22534" y="113602"/>
                </a:cubicBezTo>
                <a:cubicBezTo>
                  <a:pt x="22690" y="113469"/>
                  <a:pt x="22756" y="113270"/>
                  <a:pt x="22756" y="113092"/>
                </a:cubicBezTo>
                <a:cubicBezTo>
                  <a:pt x="22756" y="112915"/>
                  <a:pt x="22690" y="112760"/>
                  <a:pt x="22579" y="112626"/>
                </a:cubicBezTo>
                <a:lnTo>
                  <a:pt x="18609" y="108324"/>
                </a:lnTo>
                <a:lnTo>
                  <a:pt x="18609" y="98276"/>
                </a:lnTo>
                <a:lnTo>
                  <a:pt x="22468" y="98410"/>
                </a:lnTo>
                <a:cubicBezTo>
                  <a:pt x="22690" y="100783"/>
                  <a:pt x="24020" y="102934"/>
                  <a:pt x="26039" y="104132"/>
                </a:cubicBezTo>
                <a:cubicBezTo>
                  <a:pt x="31206" y="107193"/>
                  <a:pt x="34289" y="112804"/>
                  <a:pt x="34067" y="118792"/>
                </a:cubicBezTo>
                <a:cubicBezTo>
                  <a:pt x="33912" y="122984"/>
                  <a:pt x="32160" y="126910"/>
                  <a:pt x="29144" y="129860"/>
                </a:cubicBezTo>
                <a:cubicBezTo>
                  <a:pt x="26127" y="132810"/>
                  <a:pt x="22157" y="134473"/>
                  <a:pt x="17988" y="134540"/>
                </a:cubicBezTo>
                <a:cubicBezTo>
                  <a:pt x="17904" y="134541"/>
                  <a:pt x="17820" y="134542"/>
                  <a:pt x="17736" y="134542"/>
                </a:cubicBezTo>
                <a:cubicBezTo>
                  <a:pt x="13416" y="134542"/>
                  <a:pt x="9345" y="132862"/>
                  <a:pt x="6277" y="129838"/>
                </a:cubicBezTo>
                <a:cubicBezTo>
                  <a:pt x="3127" y="126733"/>
                  <a:pt x="1397" y="122607"/>
                  <a:pt x="1397" y="118193"/>
                </a:cubicBezTo>
                <a:cubicBezTo>
                  <a:pt x="1397" y="112471"/>
                  <a:pt x="4458" y="107082"/>
                  <a:pt x="9382" y="104154"/>
                </a:cubicBezTo>
                <a:cubicBezTo>
                  <a:pt x="11666" y="102779"/>
                  <a:pt x="13064" y="100406"/>
                  <a:pt x="13086" y="97811"/>
                </a:cubicBezTo>
                <a:lnTo>
                  <a:pt x="13130" y="95216"/>
                </a:lnTo>
                <a:cubicBezTo>
                  <a:pt x="13130" y="94573"/>
                  <a:pt x="13419" y="94018"/>
                  <a:pt x="13929" y="93641"/>
                </a:cubicBezTo>
                <a:cubicBezTo>
                  <a:pt x="14269" y="93404"/>
                  <a:pt x="14658" y="93276"/>
                  <a:pt x="15057" y="93276"/>
                </a:cubicBezTo>
                <a:cubicBezTo>
                  <a:pt x="15257" y="93276"/>
                  <a:pt x="15459" y="93308"/>
                  <a:pt x="15659" y="93375"/>
                </a:cubicBezTo>
                <a:lnTo>
                  <a:pt x="22978" y="95792"/>
                </a:lnTo>
                <a:cubicBezTo>
                  <a:pt x="23202" y="95866"/>
                  <a:pt x="23430" y="95900"/>
                  <a:pt x="23655" y="95900"/>
                </a:cubicBezTo>
                <a:cubicBezTo>
                  <a:pt x="24590" y="95900"/>
                  <a:pt x="25473" y="95302"/>
                  <a:pt x="25795" y="94373"/>
                </a:cubicBezTo>
                <a:cubicBezTo>
                  <a:pt x="25972" y="93796"/>
                  <a:pt x="25928" y="93197"/>
                  <a:pt x="25662" y="92665"/>
                </a:cubicBezTo>
                <a:cubicBezTo>
                  <a:pt x="25395" y="92133"/>
                  <a:pt x="24930" y="91734"/>
                  <a:pt x="24353" y="91556"/>
                </a:cubicBezTo>
                <a:lnTo>
                  <a:pt x="15016" y="88473"/>
                </a:lnTo>
                <a:cubicBezTo>
                  <a:pt x="14616" y="88340"/>
                  <a:pt x="14395" y="87897"/>
                  <a:pt x="14528" y="87497"/>
                </a:cubicBezTo>
                <a:cubicBezTo>
                  <a:pt x="14594" y="87298"/>
                  <a:pt x="14727" y="87120"/>
                  <a:pt x="14927" y="87032"/>
                </a:cubicBezTo>
                <a:cubicBezTo>
                  <a:pt x="15034" y="86978"/>
                  <a:pt x="15158" y="86949"/>
                  <a:pt x="15283" y="86949"/>
                </a:cubicBezTo>
                <a:cubicBezTo>
                  <a:pt x="15365" y="86949"/>
                  <a:pt x="15447" y="86961"/>
                  <a:pt x="15526" y="86987"/>
                </a:cubicBezTo>
                <a:lnTo>
                  <a:pt x="22845" y="89405"/>
                </a:lnTo>
                <a:cubicBezTo>
                  <a:pt x="23067" y="89476"/>
                  <a:pt x="23295" y="89511"/>
                  <a:pt x="23524" y="89511"/>
                </a:cubicBezTo>
                <a:cubicBezTo>
                  <a:pt x="23868" y="89511"/>
                  <a:pt x="24211" y="89431"/>
                  <a:pt x="24530" y="89272"/>
                </a:cubicBezTo>
                <a:cubicBezTo>
                  <a:pt x="25063" y="89006"/>
                  <a:pt x="25462" y="88540"/>
                  <a:pt x="25662" y="87985"/>
                </a:cubicBezTo>
                <a:lnTo>
                  <a:pt x="25750" y="87653"/>
                </a:lnTo>
                <a:cubicBezTo>
                  <a:pt x="25950" y="87098"/>
                  <a:pt x="25906" y="86477"/>
                  <a:pt x="25639" y="85945"/>
                </a:cubicBezTo>
                <a:cubicBezTo>
                  <a:pt x="25373" y="85412"/>
                  <a:pt x="24907" y="85035"/>
                  <a:pt x="24331" y="84836"/>
                </a:cubicBezTo>
                <a:lnTo>
                  <a:pt x="17322" y="82529"/>
                </a:lnTo>
                <a:cubicBezTo>
                  <a:pt x="16746" y="82330"/>
                  <a:pt x="16435" y="81709"/>
                  <a:pt x="16612" y="81132"/>
                </a:cubicBezTo>
                <a:cubicBezTo>
                  <a:pt x="16773" y="80669"/>
                  <a:pt x="17204" y="80364"/>
                  <a:pt x="17665" y="80364"/>
                </a:cubicBezTo>
                <a:cubicBezTo>
                  <a:pt x="17779" y="80364"/>
                  <a:pt x="17895" y="80383"/>
                  <a:pt x="18010" y="80422"/>
                </a:cubicBezTo>
                <a:lnTo>
                  <a:pt x="19718" y="80977"/>
                </a:lnTo>
                <a:cubicBezTo>
                  <a:pt x="19952" y="81052"/>
                  <a:pt x="20189" y="81089"/>
                  <a:pt x="20422" y="81089"/>
                </a:cubicBezTo>
                <a:cubicBezTo>
                  <a:pt x="20871" y="81089"/>
                  <a:pt x="21304" y="80951"/>
                  <a:pt x="21669" y="80688"/>
                </a:cubicBezTo>
                <a:cubicBezTo>
                  <a:pt x="22246" y="80267"/>
                  <a:pt x="22579" y="79624"/>
                  <a:pt x="22579" y="78936"/>
                </a:cubicBezTo>
                <a:lnTo>
                  <a:pt x="22800" y="0"/>
                </a:lnTo>
                <a:close/>
              </a:path>
            </a:pathLst>
          </a:custGeom>
          <a:solidFill>
            <a:schemeClr val="accent2"/>
          </a:solidFill>
          <a:ln w="13850" cap="flat" cmpd="sng">
            <a:solidFill>
              <a:schemeClr val="accent2"/>
            </a:solidFill>
            <a:prstDash val="solid"/>
            <a:miter lim="22179"/>
            <a:headEnd type="none" w="sm" len="sm"/>
            <a:tailEnd type="none" w="sm" len="sm"/>
          </a:ln>
          <a:effectLst>
            <a:outerShdw blurRad="2857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32"/>
          <p:cNvSpPr/>
          <p:nvPr/>
        </p:nvSpPr>
        <p:spPr>
          <a:xfrm>
            <a:off x="7219125" y="0"/>
            <a:ext cx="720164" cy="2742765"/>
          </a:xfrm>
          <a:custGeom>
            <a:avLst/>
            <a:gdLst/>
            <a:ahLst/>
            <a:cxnLst/>
            <a:rect l="l" t="t" r="r" b="b"/>
            <a:pathLst>
              <a:path w="35687" h="135915" extrusionOk="0">
                <a:moveTo>
                  <a:pt x="21425" y="0"/>
                </a:moveTo>
                <a:lnTo>
                  <a:pt x="21204" y="78914"/>
                </a:lnTo>
                <a:cubicBezTo>
                  <a:pt x="21204" y="79180"/>
                  <a:pt x="21070" y="79402"/>
                  <a:pt x="20871" y="79557"/>
                </a:cubicBezTo>
                <a:cubicBezTo>
                  <a:pt x="20725" y="79659"/>
                  <a:pt x="20570" y="79713"/>
                  <a:pt x="20411" y="79713"/>
                </a:cubicBezTo>
                <a:cubicBezTo>
                  <a:pt x="20329" y="79713"/>
                  <a:pt x="20245" y="79698"/>
                  <a:pt x="20161" y="79668"/>
                </a:cubicBezTo>
                <a:lnTo>
                  <a:pt x="18453" y="79114"/>
                </a:lnTo>
                <a:cubicBezTo>
                  <a:pt x="18189" y="79024"/>
                  <a:pt x="17920" y="78981"/>
                  <a:pt x="17655" y="78981"/>
                </a:cubicBezTo>
                <a:cubicBezTo>
                  <a:pt x="16612" y="78981"/>
                  <a:pt x="15640" y="79644"/>
                  <a:pt x="15304" y="80688"/>
                </a:cubicBezTo>
                <a:cubicBezTo>
                  <a:pt x="14860" y="81997"/>
                  <a:pt x="15592" y="83416"/>
                  <a:pt x="16879" y="83838"/>
                </a:cubicBezTo>
                <a:lnTo>
                  <a:pt x="23909" y="86167"/>
                </a:lnTo>
                <a:cubicBezTo>
                  <a:pt x="24109" y="86233"/>
                  <a:pt x="24286" y="86366"/>
                  <a:pt x="24397" y="86588"/>
                </a:cubicBezTo>
                <a:cubicBezTo>
                  <a:pt x="24486" y="86788"/>
                  <a:pt x="24508" y="87009"/>
                  <a:pt x="24442" y="87231"/>
                </a:cubicBezTo>
                <a:lnTo>
                  <a:pt x="24331" y="87542"/>
                </a:lnTo>
                <a:cubicBezTo>
                  <a:pt x="24264" y="87763"/>
                  <a:pt x="24109" y="87941"/>
                  <a:pt x="23909" y="88030"/>
                </a:cubicBezTo>
                <a:cubicBezTo>
                  <a:pt x="23793" y="88094"/>
                  <a:pt x="23669" y="88129"/>
                  <a:pt x="23542" y="88129"/>
                </a:cubicBezTo>
                <a:cubicBezTo>
                  <a:pt x="23451" y="88129"/>
                  <a:pt x="23359" y="88111"/>
                  <a:pt x="23266" y="88074"/>
                </a:cubicBezTo>
                <a:lnTo>
                  <a:pt x="15947" y="85679"/>
                </a:lnTo>
                <a:cubicBezTo>
                  <a:pt x="15716" y="85595"/>
                  <a:pt x="15481" y="85555"/>
                  <a:pt x="15247" y="85555"/>
                </a:cubicBezTo>
                <a:cubicBezTo>
                  <a:pt x="14919" y="85555"/>
                  <a:pt x="14594" y="85634"/>
                  <a:pt x="14284" y="85790"/>
                </a:cubicBezTo>
                <a:cubicBezTo>
                  <a:pt x="13774" y="86056"/>
                  <a:pt x="13374" y="86499"/>
                  <a:pt x="13197" y="87054"/>
                </a:cubicBezTo>
                <a:cubicBezTo>
                  <a:pt x="13019" y="87608"/>
                  <a:pt x="13064" y="88185"/>
                  <a:pt x="13330" y="88717"/>
                </a:cubicBezTo>
                <a:cubicBezTo>
                  <a:pt x="13596" y="89227"/>
                  <a:pt x="14040" y="89604"/>
                  <a:pt x="14594" y="89804"/>
                </a:cubicBezTo>
                <a:lnTo>
                  <a:pt x="23932" y="92865"/>
                </a:lnTo>
                <a:cubicBezTo>
                  <a:pt x="24131" y="92931"/>
                  <a:pt x="24309" y="93087"/>
                  <a:pt x="24420" y="93286"/>
                </a:cubicBezTo>
                <a:cubicBezTo>
                  <a:pt x="24508" y="93486"/>
                  <a:pt x="24530" y="93708"/>
                  <a:pt x="24464" y="93929"/>
                </a:cubicBezTo>
                <a:cubicBezTo>
                  <a:pt x="24340" y="94282"/>
                  <a:pt x="24021" y="94508"/>
                  <a:pt x="23672" y="94508"/>
                </a:cubicBezTo>
                <a:cubicBezTo>
                  <a:pt x="23582" y="94508"/>
                  <a:pt x="23490" y="94493"/>
                  <a:pt x="23399" y="94462"/>
                </a:cubicBezTo>
                <a:lnTo>
                  <a:pt x="16080" y="92066"/>
                </a:lnTo>
                <a:cubicBezTo>
                  <a:pt x="15732" y="91953"/>
                  <a:pt x="15377" y="91896"/>
                  <a:pt x="15025" y="91896"/>
                </a:cubicBezTo>
                <a:cubicBezTo>
                  <a:pt x="14345" y="91896"/>
                  <a:pt x="13678" y="92108"/>
                  <a:pt x="13108" y="92532"/>
                </a:cubicBezTo>
                <a:cubicBezTo>
                  <a:pt x="12243" y="93153"/>
                  <a:pt x="11733" y="94129"/>
                  <a:pt x="11733" y="95194"/>
                </a:cubicBezTo>
                <a:lnTo>
                  <a:pt x="11711" y="97789"/>
                </a:lnTo>
                <a:cubicBezTo>
                  <a:pt x="11666" y="99896"/>
                  <a:pt x="10535" y="101847"/>
                  <a:pt x="8672" y="102956"/>
                </a:cubicBezTo>
                <a:cubicBezTo>
                  <a:pt x="3327" y="106150"/>
                  <a:pt x="0" y="111983"/>
                  <a:pt x="0" y="118193"/>
                </a:cubicBezTo>
                <a:cubicBezTo>
                  <a:pt x="0" y="122984"/>
                  <a:pt x="1885" y="127464"/>
                  <a:pt x="5279" y="130814"/>
                </a:cubicBezTo>
                <a:cubicBezTo>
                  <a:pt x="8628" y="134118"/>
                  <a:pt x="13042" y="135915"/>
                  <a:pt x="17721" y="135915"/>
                </a:cubicBezTo>
                <a:lnTo>
                  <a:pt x="18010" y="135915"/>
                </a:lnTo>
                <a:cubicBezTo>
                  <a:pt x="22534" y="135848"/>
                  <a:pt x="26837" y="134052"/>
                  <a:pt x="30120" y="130836"/>
                </a:cubicBezTo>
                <a:cubicBezTo>
                  <a:pt x="33380" y="127642"/>
                  <a:pt x="35287" y="123383"/>
                  <a:pt x="35443" y="118837"/>
                </a:cubicBezTo>
                <a:cubicBezTo>
                  <a:pt x="35687" y="112360"/>
                  <a:pt x="32360" y="106261"/>
                  <a:pt x="26748" y="102934"/>
                </a:cubicBezTo>
                <a:cubicBezTo>
                  <a:pt x="24952" y="101870"/>
                  <a:pt x="23821" y="99873"/>
                  <a:pt x="23821" y="97744"/>
                </a:cubicBezTo>
                <a:cubicBezTo>
                  <a:pt x="23821" y="97367"/>
                  <a:pt x="23532" y="97057"/>
                  <a:pt x="23155" y="97034"/>
                </a:cubicBezTo>
                <a:lnTo>
                  <a:pt x="17921" y="96879"/>
                </a:lnTo>
                <a:cubicBezTo>
                  <a:pt x="17744" y="96879"/>
                  <a:pt x="17566" y="96946"/>
                  <a:pt x="17433" y="97079"/>
                </a:cubicBezTo>
                <a:cubicBezTo>
                  <a:pt x="17300" y="97212"/>
                  <a:pt x="17211" y="97389"/>
                  <a:pt x="17211" y="97567"/>
                </a:cubicBezTo>
                <a:lnTo>
                  <a:pt x="17211" y="108302"/>
                </a:lnTo>
                <a:lnTo>
                  <a:pt x="16923" y="108568"/>
                </a:lnTo>
                <a:lnTo>
                  <a:pt x="16945" y="108590"/>
                </a:lnTo>
                <a:lnTo>
                  <a:pt x="13019" y="112604"/>
                </a:lnTo>
                <a:cubicBezTo>
                  <a:pt x="12753" y="112893"/>
                  <a:pt x="12753" y="113314"/>
                  <a:pt x="13042" y="113580"/>
                </a:cubicBezTo>
                <a:cubicBezTo>
                  <a:pt x="13175" y="113713"/>
                  <a:pt x="13352" y="113780"/>
                  <a:pt x="13530" y="113780"/>
                </a:cubicBezTo>
                <a:cubicBezTo>
                  <a:pt x="13707" y="113780"/>
                  <a:pt x="13884" y="113713"/>
                  <a:pt x="14017" y="113580"/>
                </a:cubicBezTo>
                <a:lnTo>
                  <a:pt x="17899" y="109610"/>
                </a:lnTo>
                <a:lnTo>
                  <a:pt x="21558" y="113558"/>
                </a:lnTo>
                <a:cubicBezTo>
                  <a:pt x="21699" y="113711"/>
                  <a:pt x="21884" y="113789"/>
                  <a:pt x="22069" y="113789"/>
                </a:cubicBezTo>
                <a:cubicBezTo>
                  <a:pt x="22234" y="113789"/>
                  <a:pt x="22399" y="113727"/>
                  <a:pt x="22534" y="113602"/>
                </a:cubicBezTo>
                <a:cubicBezTo>
                  <a:pt x="22690" y="113469"/>
                  <a:pt x="22756" y="113270"/>
                  <a:pt x="22756" y="113092"/>
                </a:cubicBezTo>
                <a:cubicBezTo>
                  <a:pt x="22756" y="112915"/>
                  <a:pt x="22690" y="112760"/>
                  <a:pt x="22579" y="112626"/>
                </a:cubicBezTo>
                <a:lnTo>
                  <a:pt x="18609" y="108324"/>
                </a:lnTo>
                <a:lnTo>
                  <a:pt x="18609" y="98276"/>
                </a:lnTo>
                <a:lnTo>
                  <a:pt x="22468" y="98410"/>
                </a:lnTo>
                <a:cubicBezTo>
                  <a:pt x="22690" y="100783"/>
                  <a:pt x="24020" y="102934"/>
                  <a:pt x="26039" y="104132"/>
                </a:cubicBezTo>
                <a:cubicBezTo>
                  <a:pt x="31206" y="107193"/>
                  <a:pt x="34289" y="112804"/>
                  <a:pt x="34067" y="118792"/>
                </a:cubicBezTo>
                <a:cubicBezTo>
                  <a:pt x="33912" y="122984"/>
                  <a:pt x="32160" y="126910"/>
                  <a:pt x="29144" y="129860"/>
                </a:cubicBezTo>
                <a:cubicBezTo>
                  <a:pt x="26127" y="132810"/>
                  <a:pt x="22157" y="134473"/>
                  <a:pt x="17988" y="134540"/>
                </a:cubicBezTo>
                <a:cubicBezTo>
                  <a:pt x="17904" y="134541"/>
                  <a:pt x="17820" y="134542"/>
                  <a:pt x="17736" y="134542"/>
                </a:cubicBezTo>
                <a:cubicBezTo>
                  <a:pt x="13416" y="134542"/>
                  <a:pt x="9345" y="132862"/>
                  <a:pt x="6277" y="129838"/>
                </a:cubicBezTo>
                <a:cubicBezTo>
                  <a:pt x="3127" y="126733"/>
                  <a:pt x="1397" y="122607"/>
                  <a:pt x="1397" y="118193"/>
                </a:cubicBezTo>
                <a:cubicBezTo>
                  <a:pt x="1397" y="112471"/>
                  <a:pt x="4458" y="107082"/>
                  <a:pt x="9382" y="104154"/>
                </a:cubicBezTo>
                <a:cubicBezTo>
                  <a:pt x="11666" y="102779"/>
                  <a:pt x="13064" y="100406"/>
                  <a:pt x="13086" y="97811"/>
                </a:cubicBezTo>
                <a:lnTo>
                  <a:pt x="13130" y="95216"/>
                </a:lnTo>
                <a:cubicBezTo>
                  <a:pt x="13130" y="94573"/>
                  <a:pt x="13419" y="94018"/>
                  <a:pt x="13929" y="93641"/>
                </a:cubicBezTo>
                <a:cubicBezTo>
                  <a:pt x="14269" y="93404"/>
                  <a:pt x="14658" y="93276"/>
                  <a:pt x="15057" y="93276"/>
                </a:cubicBezTo>
                <a:cubicBezTo>
                  <a:pt x="15257" y="93276"/>
                  <a:pt x="15459" y="93308"/>
                  <a:pt x="15659" y="93375"/>
                </a:cubicBezTo>
                <a:lnTo>
                  <a:pt x="22978" y="95792"/>
                </a:lnTo>
                <a:cubicBezTo>
                  <a:pt x="23202" y="95866"/>
                  <a:pt x="23430" y="95900"/>
                  <a:pt x="23655" y="95900"/>
                </a:cubicBezTo>
                <a:cubicBezTo>
                  <a:pt x="24590" y="95900"/>
                  <a:pt x="25473" y="95302"/>
                  <a:pt x="25795" y="94373"/>
                </a:cubicBezTo>
                <a:cubicBezTo>
                  <a:pt x="25972" y="93796"/>
                  <a:pt x="25928" y="93197"/>
                  <a:pt x="25662" y="92665"/>
                </a:cubicBezTo>
                <a:cubicBezTo>
                  <a:pt x="25395" y="92133"/>
                  <a:pt x="24930" y="91734"/>
                  <a:pt x="24353" y="91556"/>
                </a:cubicBezTo>
                <a:lnTo>
                  <a:pt x="15016" y="88473"/>
                </a:lnTo>
                <a:cubicBezTo>
                  <a:pt x="14616" y="88340"/>
                  <a:pt x="14395" y="87897"/>
                  <a:pt x="14528" y="87497"/>
                </a:cubicBezTo>
                <a:cubicBezTo>
                  <a:pt x="14594" y="87298"/>
                  <a:pt x="14727" y="87120"/>
                  <a:pt x="14927" y="87032"/>
                </a:cubicBezTo>
                <a:cubicBezTo>
                  <a:pt x="15034" y="86978"/>
                  <a:pt x="15158" y="86949"/>
                  <a:pt x="15283" y="86949"/>
                </a:cubicBezTo>
                <a:cubicBezTo>
                  <a:pt x="15365" y="86949"/>
                  <a:pt x="15447" y="86961"/>
                  <a:pt x="15526" y="86987"/>
                </a:cubicBezTo>
                <a:lnTo>
                  <a:pt x="22845" y="89405"/>
                </a:lnTo>
                <a:cubicBezTo>
                  <a:pt x="23067" y="89476"/>
                  <a:pt x="23295" y="89511"/>
                  <a:pt x="23524" y="89511"/>
                </a:cubicBezTo>
                <a:cubicBezTo>
                  <a:pt x="23868" y="89511"/>
                  <a:pt x="24211" y="89431"/>
                  <a:pt x="24530" y="89272"/>
                </a:cubicBezTo>
                <a:cubicBezTo>
                  <a:pt x="25063" y="89006"/>
                  <a:pt x="25462" y="88540"/>
                  <a:pt x="25662" y="87985"/>
                </a:cubicBezTo>
                <a:lnTo>
                  <a:pt x="25750" y="87653"/>
                </a:lnTo>
                <a:cubicBezTo>
                  <a:pt x="25950" y="87098"/>
                  <a:pt x="25906" y="86477"/>
                  <a:pt x="25639" y="85945"/>
                </a:cubicBezTo>
                <a:cubicBezTo>
                  <a:pt x="25373" y="85412"/>
                  <a:pt x="24907" y="85035"/>
                  <a:pt x="24331" y="84836"/>
                </a:cubicBezTo>
                <a:lnTo>
                  <a:pt x="17322" y="82529"/>
                </a:lnTo>
                <a:cubicBezTo>
                  <a:pt x="16746" y="82330"/>
                  <a:pt x="16435" y="81709"/>
                  <a:pt x="16612" y="81132"/>
                </a:cubicBezTo>
                <a:cubicBezTo>
                  <a:pt x="16773" y="80669"/>
                  <a:pt x="17204" y="80364"/>
                  <a:pt x="17665" y="80364"/>
                </a:cubicBezTo>
                <a:cubicBezTo>
                  <a:pt x="17779" y="80364"/>
                  <a:pt x="17895" y="80383"/>
                  <a:pt x="18010" y="80422"/>
                </a:cubicBezTo>
                <a:lnTo>
                  <a:pt x="19718" y="80977"/>
                </a:lnTo>
                <a:cubicBezTo>
                  <a:pt x="19952" y="81052"/>
                  <a:pt x="20189" y="81089"/>
                  <a:pt x="20422" y="81089"/>
                </a:cubicBezTo>
                <a:cubicBezTo>
                  <a:pt x="20871" y="81089"/>
                  <a:pt x="21304" y="80951"/>
                  <a:pt x="21669" y="80688"/>
                </a:cubicBezTo>
                <a:cubicBezTo>
                  <a:pt x="22246" y="80267"/>
                  <a:pt x="22579" y="79624"/>
                  <a:pt x="22579" y="78936"/>
                </a:cubicBezTo>
                <a:lnTo>
                  <a:pt x="22800" y="0"/>
                </a:lnTo>
                <a:close/>
              </a:path>
            </a:pathLst>
          </a:custGeom>
          <a:solidFill>
            <a:schemeClr val="accent3"/>
          </a:solidFill>
          <a:ln w="13850" cap="flat" cmpd="sng">
            <a:solidFill>
              <a:schemeClr val="accent3"/>
            </a:solidFill>
            <a:prstDash val="solid"/>
            <a:miter lim="22179"/>
            <a:headEnd type="none" w="sm" len="sm"/>
            <a:tailEnd type="none" w="sm" len="sm"/>
          </a:ln>
          <a:effectLst>
            <a:outerShdw blurRad="2857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364;p29">
            <a:extLst>
              <a:ext uri="{FF2B5EF4-FFF2-40B4-BE49-F238E27FC236}">
                <a16:creationId xmlns:a16="http://schemas.microsoft.com/office/drawing/2014/main" id="{6997988C-A11B-0AA5-C2EA-2492DB143C4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5" name="文字方塊 4">
            <a:extLst>
              <a:ext uri="{FF2B5EF4-FFF2-40B4-BE49-F238E27FC236}">
                <a16:creationId xmlns:a16="http://schemas.microsoft.com/office/drawing/2014/main" id="{0C3EB6FF-CD66-3472-BD08-345E6174EC31}"/>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6" name="Google Shape;3489;p41">
            <a:extLst>
              <a:ext uri="{FF2B5EF4-FFF2-40B4-BE49-F238E27FC236}">
                <a16:creationId xmlns:a16="http://schemas.microsoft.com/office/drawing/2014/main" id="{F345373B-9209-739B-9F22-EE9756A365FF}"/>
              </a:ext>
            </a:extLst>
          </p:cNvPr>
          <p:cNvSpPr txBox="1"/>
          <p:nvPr/>
        </p:nvSpPr>
        <p:spPr>
          <a:xfrm>
            <a:off x="1021544" y="1671201"/>
            <a:ext cx="5677736" cy="1191185"/>
          </a:xfrm>
          <a:prstGeom prst="rect">
            <a:avLst/>
          </a:prstGeom>
          <a:noFill/>
          <a:ln>
            <a:noFill/>
          </a:ln>
          <a:effectLst>
            <a:outerShdw blurRad="2857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6600" dirty="0">
                <a:solidFill>
                  <a:schemeClr val="accent3">
                    <a:lumMod val="75000"/>
                  </a:schemeClr>
                </a:solidFill>
                <a:latin typeface="Damion"/>
                <a:sym typeface="Damion"/>
              </a:rPr>
              <a:t>03</a:t>
            </a:r>
            <a:r>
              <a:rPr lang="en" sz="5000" dirty="0">
                <a:solidFill>
                  <a:schemeClr val="accent4"/>
                </a:solidFill>
                <a:latin typeface="Damion"/>
                <a:sym typeface="Damion"/>
              </a:rPr>
              <a:t> </a:t>
            </a:r>
            <a:r>
              <a:rPr lang="zh-TW" altLang="en-US" sz="5000" dirty="0">
                <a:solidFill>
                  <a:schemeClr val="accent4"/>
                </a:solidFill>
                <a:latin typeface="Damion"/>
                <a:sym typeface="Damion"/>
              </a:rPr>
              <a:t>研究過程與方法</a:t>
            </a:r>
            <a:endParaRPr sz="5000" dirty="0">
              <a:solidFill>
                <a:schemeClr val="accent4"/>
              </a:solidFill>
              <a:latin typeface="Damion"/>
              <a:sym typeface="Damion"/>
            </a:endParaRPr>
          </a:p>
        </p:txBody>
      </p:sp>
    </p:spTree>
    <p:extLst>
      <p:ext uri="{BB962C8B-B14F-4D97-AF65-F5344CB8AC3E}">
        <p14:creationId xmlns:p14="http://schemas.microsoft.com/office/powerpoint/2010/main" val="2051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pic>
        <p:nvPicPr>
          <p:cNvPr id="4" name="圖片 3">
            <a:extLst>
              <a:ext uri="{FF2B5EF4-FFF2-40B4-BE49-F238E27FC236}">
                <a16:creationId xmlns:a16="http://schemas.microsoft.com/office/drawing/2014/main" id="{D29B0298-2D03-4D9C-9E67-F0691588F22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95222" y="1003364"/>
            <a:ext cx="3634572" cy="2365870"/>
          </a:xfrm>
          <a:prstGeom prst="rect">
            <a:avLst/>
          </a:prstGeom>
        </p:spPr>
      </p:pic>
      <p:pic>
        <p:nvPicPr>
          <p:cNvPr id="5" name="圖片 4">
            <a:extLst>
              <a:ext uri="{FF2B5EF4-FFF2-40B4-BE49-F238E27FC236}">
                <a16:creationId xmlns:a16="http://schemas.microsoft.com/office/drawing/2014/main" id="{D2CAD82D-C0A0-CDF5-7358-81D32CF4AE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1502" y="1263253"/>
            <a:ext cx="3729939" cy="1868136"/>
          </a:xfrm>
          <a:prstGeom prst="rect">
            <a:avLst/>
          </a:prstGeom>
          <a:noFill/>
          <a:ln>
            <a:noFill/>
          </a:ln>
        </p:spPr>
      </p:pic>
      <p:sp>
        <p:nvSpPr>
          <p:cNvPr id="6" name="文字方塊 5">
            <a:extLst>
              <a:ext uri="{FF2B5EF4-FFF2-40B4-BE49-F238E27FC236}">
                <a16:creationId xmlns:a16="http://schemas.microsoft.com/office/drawing/2014/main" id="{2F6CE46E-C1CD-536B-A024-3FD25586AAB4}"/>
              </a:ext>
            </a:extLst>
          </p:cNvPr>
          <p:cNvSpPr txBox="1"/>
          <p:nvPr/>
        </p:nvSpPr>
        <p:spPr>
          <a:xfrm>
            <a:off x="1021544" y="3569406"/>
            <a:ext cx="2881223" cy="830997"/>
          </a:xfrm>
          <a:prstGeom prst="rect">
            <a:avLst/>
          </a:prstGeom>
          <a:noFill/>
        </p:spPr>
        <p:txBody>
          <a:bodyPr wrap="square" rtlCol="0">
            <a:spAutoFit/>
          </a:bodyPr>
          <a:lstStyle/>
          <a:p>
            <a:r>
              <a:rPr lang="zh-TW" altLang="en-US" sz="1600" dirty="0">
                <a:solidFill>
                  <a:schemeClr val="bg1"/>
                </a:solidFill>
                <a:latin typeface="標楷體" panose="03000509000000000000" pitchFamily="65" charset="-120"/>
                <a:ea typeface="標楷體" panose="03000509000000000000" pitchFamily="65" charset="-120"/>
              </a:rPr>
              <a:t>▲ 利用 </a:t>
            </a:r>
            <a:r>
              <a:rPr lang="en-US" altLang="zh-TW" sz="1600" dirty="0">
                <a:solidFill>
                  <a:schemeClr val="bg1"/>
                </a:solidFill>
                <a:latin typeface="標楷體" panose="03000509000000000000" pitchFamily="65" charset="-120"/>
                <a:ea typeface="標楷體" panose="03000509000000000000" pitchFamily="65" charset="-120"/>
              </a:rPr>
              <a:t>QGIS</a:t>
            </a:r>
            <a:r>
              <a:rPr lang="zh-TW" altLang="en-US" sz="1600" dirty="0">
                <a:solidFill>
                  <a:schemeClr val="bg1"/>
                </a:solidFill>
                <a:latin typeface="標楷體" panose="03000509000000000000" pitchFamily="65" charset="-120"/>
                <a:ea typeface="標楷體" panose="03000509000000000000" pitchFamily="65" charset="-120"/>
              </a:rPr>
              <a:t> 擷取中研院所提供之正射影像、民初歷史航照等 </a:t>
            </a:r>
            <a:r>
              <a:rPr lang="en-US" altLang="zh-TW" sz="1600" dirty="0" err="1">
                <a:solidFill>
                  <a:schemeClr val="bg1"/>
                </a:solidFill>
                <a:latin typeface="標楷體" panose="03000509000000000000" pitchFamily="65" charset="-120"/>
                <a:ea typeface="標楷體" panose="03000509000000000000" pitchFamily="65" charset="-120"/>
              </a:rPr>
              <a:t>wmts</a:t>
            </a:r>
            <a:r>
              <a:rPr lang="en-US" altLang="zh-TW" sz="1600" dirty="0">
                <a:solidFill>
                  <a:schemeClr val="bg1"/>
                </a:solidFill>
                <a:latin typeface="標楷體" panose="03000509000000000000" pitchFamily="65" charset="-120"/>
                <a:ea typeface="標楷體" panose="03000509000000000000" pitchFamily="65" charset="-120"/>
              </a:rPr>
              <a:t> </a:t>
            </a:r>
            <a:r>
              <a:rPr lang="zh-TW" altLang="en-US" sz="1600" dirty="0">
                <a:solidFill>
                  <a:schemeClr val="bg1"/>
                </a:solidFill>
                <a:latin typeface="標楷體" panose="03000509000000000000" pitchFamily="65" charset="-120"/>
                <a:ea typeface="標楷體" panose="03000509000000000000" pitchFamily="65" charset="-120"/>
              </a:rPr>
              <a:t>資料 </a:t>
            </a:r>
            <a:r>
              <a:rPr lang="en-US" altLang="zh-TW" sz="1600" dirty="0">
                <a:solidFill>
                  <a:schemeClr val="bg1"/>
                </a:solidFill>
                <a:latin typeface="標楷體" panose="03000509000000000000" pitchFamily="65" charset="-120"/>
                <a:ea typeface="標楷體" panose="03000509000000000000" pitchFamily="65" charset="-120"/>
              </a:rPr>
              <a:t>(256*256)</a:t>
            </a:r>
            <a:endParaRPr lang="zh-TW" altLang="en-US" sz="1600" dirty="0">
              <a:solidFill>
                <a:schemeClr val="bg1"/>
              </a:solidFill>
              <a:latin typeface="標楷體" panose="03000509000000000000" pitchFamily="65" charset="-120"/>
              <a:ea typeface="標楷體" panose="03000509000000000000" pitchFamily="65" charset="-120"/>
            </a:endParaRPr>
          </a:p>
        </p:txBody>
      </p:sp>
      <p:sp>
        <p:nvSpPr>
          <p:cNvPr id="8" name="文字方塊 7">
            <a:extLst>
              <a:ext uri="{FF2B5EF4-FFF2-40B4-BE49-F238E27FC236}">
                <a16:creationId xmlns:a16="http://schemas.microsoft.com/office/drawing/2014/main" id="{955C86F0-C629-286B-665F-8256B88A1120}"/>
              </a:ext>
            </a:extLst>
          </p:cNvPr>
          <p:cNvSpPr txBox="1"/>
          <p:nvPr/>
        </p:nvSpPr>
        <p:spPr>
          <a:xfrm>
            <a:off x="5241233" y="3569406"/>
            <a:ext cx="2881223" cy="830997"/>
          </a:xfrm>
          <a:prstGeom prst="rect">
            <a:avLst/>
          </a:prstGeom>
          <a:noFill/>
        </p:spPr>
        <p:txBody>
          <a:bodyPr wrap="square" rtlCol="0">
            <a:spAutoFit/>
          </a:bodyPr>
          <a:lstStyle/>
          <a:p>
            <a:r>
              <a:rPr lang="zh-TW" altLang="en-US" sz="1600" dirty="0">
                <a:solidFill>
                  <a:schemeClr val="bg1"/>
                </a:solidFill>
                <a:latin typeface="標楷體" panose="03000509000000000000" pitchFamily="65" charset="-120"/>
                <a:ea typeface="標楷體" panose="03000509000000000000" pitchFamily="65" charset="-120"/>
              </a:rPr>
              <a:t>▲ 透過 </a:t>
            </a:r>
            <a:r>
              <a:rPr lang="en-US" altLang="zh-TW" sz="1600" dirty="0">
                <a:solidFill>
                  <a:schemeClr val="bg1"/>
                </a:solidFill>
                <a:latin typeface="標楷體" panose="03000509000000000000" pitchFamily="65" charset="-120"/>
                <a:ea typeface="標楷體" panose="03000509000000000000" pitchFamily="65" charset="-120"/>
              </a:rPr>
              <a:t>Pillow</a:t>
            </a:r>
            <a:r>
              <a:rPr lang="zh-TW" altLang="en-US" sz="1600" dirty="0">
                <a:solidFill>
                  <a:schemeClr val="bg1"/>
                </a:solidFill>
                <a:latin typeface="標楷體" panose="03000509000000000000" pitchFamily="65" charset="-120"/>
                <a:ea typeface="標楷體" panose="03000509000000000000" pitchFamily="65" charset="-120"/>
              </a:rPr>
              <a:t>、</a:t>
            </a:r>
            <a:r>
              <a:rPr lang="en-US" altLang="zh-TW" sz="1600" dirty="0" err="1">
                <a:solidFill>
                  <a:schemeClr val="bg1"/>
                </a:solidFill>
                <a:latin typeface="標楷體" panose="03000509000000000000" pitchFamily="65" charset="-120"/>
                <a:ea typeface="標楷體" panose="03000509000000000000" pitchFamily="65" charset="-120"/>
              </a:rPr>
              <a:t>Shutil</a:t>
            </a:r>
            <a:r>
              <a:rPr lang="zh-TW" altLang="en-US" sz="1600" dirty="0">
                <a:solidFill>
                  <a:schemeClr val="bg1"/>
                </a:solidFill>
                <a:latin typeface="標楷體" panose="03000509000000000000" pitchFamily="65" charset="-120"/>
                <a:ea typeface="標楷體" panose="03000509000000000000" pitchFamily="65" charset="-120"/>
              </a:rPr>
              <a:t> 等套件，以原彩色圖像、灰階處理影像建立訓練用的</a:t>
            </a:r>
            <a:r>
              <a:rPr lang="en-US" altLang="zh-TW" sz="1600" dirty="0">
                <a:solidFill>
                  <a:schemeClr val="bg1"/>
                </a:solidFill>
                <a:latin typeface="標楷體" panose="03000509000000000000" pitchFamily="65" charset="-120"/>
                <a:ea typeface="標楷體" panose="03000509000000000000" pitchFamily="65" charset="-120"/>
              </a:rPr>
              <a:t>dataset</a:t>
            </a:r>
            <a:endParaRPr lang="zh-TW" altLang="en-US" sz="1600" dirty="0">
              <a:solidFill>
                <a:schemeClr val="bg1"/>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877543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pic>
        <p:nvPicPr>
          <p:cNvPr id="5122" name="Picture 2" descr="Cycle Generative Adversarial Network (CycleGAN) - GeeksforGeeks">
            <a:extLst>
              <a:ext uri="{FF2B5EF4-FFF2-40B4-BE49-F238E27FC236}">
                <a16:creationId xmlns:a16="http://schemas.microsoft.com/office/drawing/2014/main" id="{4A6F765C-DCA1-5903-D5FC-00DF6C8FB6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402" y="1336438"/>
            <a:ext cx="7438693" cy="2208362"/>
          </a:xfrm>
          <a:prstGeom prst="rect">
            <a:avLst/>
          </a:prstGeom>
          <a:noFill/>
          <a:extLst>
            <a:ext uri="{909E8E84-426E-40DD-AFC4-6F175D3DCCD1}">
              <a14:hiddenFill xmlns:a14="http://schemas.microsoft.com/office/drawing/2010/main">
                <a:solidFill>
                  <a:srgbClr val="FFFFFF"/>
                </a:solidFill>
              </a14:hiddenFill>
            </a:ext>
          </a:extLst>
        </p:spPr>
      </p:pic>
      <p:sp>
        <p:nvSpPr>
          <p:cNvPr id="11" name="文字方塊 10">
            <a:extLst>
              <a:ext uri="{FF2B5EF4-FFF2-40B4-BE49-F238E27FC236}">
                <a16:creationId xmlns:a16="http://schemas.microsoft.com/office/drawing/2014/main" id="{87FC03CE-32FF-8221-888F-7DBDF60A3EDA}"/>
              </a:ext>
            </a:extLst>
          </p:cNvPr>
          <p:cNvSpPr txBox="1"/>
          <p:nvPr/>
        </p:nvSpPr>
        <p:spPr>
          <a:xfrm>
            <a:off x="2186132" y="652912"/>
            <a:ext cx="4313208" cy="461665"/>
          </a:xfrm>
          <a:prstGeom prst="rect">
            <a:avLst/>
          </a:prstGeom>
          <a:noFill/>
        </p:spPr>
        <p:txBody>
          <a:bodyPr wrap="square" rtlCol="0">
            <a:spAutoFit/>
          </a:bodyPr>
          <a:lstStyle/>
          <a:p>
            <a:pPr algn="ctr"/>
            <a:r>
              <a:rPr lang="en-US" altLang="zh-TW" sz="2400" dirty="0" err="1">
                <a:solidFill>
                  <a:schemeClr val="bg1"/>
                </a:solidFill>
                <a:latin typeface="Consolas" panose="020B0609020204030204" pitchFamily="49" charset="0"/>
                <a:ea typeface="標楷體" panose="03000509000000000000" pitchFamily="65" charset="-120"/>
              </a:rPr>
              <a:t>CycleGAN</a:t>
            </a:r>
            <a:r>
              <a:rPr lang="zh-TW" altLang="en-US" sz="2400" dirty="0">
                <a:solidFill>
                  <a:schemeClr val="bg1"/>
                </a:solidFill>
                <a:latin typeface="Consolas" panose="020B0609020204030204" pitchFamily="49" charset="0"/>
                <a:ea typeface="標楷體" panose="03000509000000000000" pitchFamily="65" charset="-120"/>
              </a:rPr>
              <a:t> 架構 </a:t>
            </a:r>
            <a:r>
              <a:rPr lang="en-US" altLang="zh-TW" sz="2400" dirty="0">
                <a:solidFill>
                  <a:schemeClr val="bg1"/>
                </a:solidFill>
                <a:latin typeface="Consolas" panose="020B0609020204030204" pitchFamily="49" charset="0"/>
                <a:ea typeface="標楷體" panose="03000509000000000000" pitchFamily="65" charset="-120"/>
              </a:rPr>
              <a:t>&amp; </a:t>
            </a:r>
            <a:r>
              <a:rPr lang="zh-TW" altLang="en-US" sz="2400" dirty="0">
                <a:solidFill>
                  <a:schemeClr val="bg1"/>
                </a:solidFill>
                <a:latin typeface="Consolas" panose="020B0609020204030204" pitchFamily="49" charset="0"/>
                <a:ea typeface="標楷體" panose="03000509000000000000" pitchFamily="65" charset="-120"/>
              </a:rPr>
              <a:t>訓練方式</a:t>
            </a:r>
          </a:p>
        </p:txBody>
      </p:sp>
      <p:sp>
        <p:nvSpPr>
          <p:cNvPr id="12" name="文字方塊 11">
            <a:extLst>
              <a:ext uri="{FF2B5EF4-FFF2-40B4-BE49-F238E27FC236}">
                <a16:creationId xmlns:a16="http://schemas.microsoft.com/office/drawing/2014/main" id="{7121810B-8DA4-DF88-B204-F2D23A066695}"/>
              </a:ext>
            </a:extLst>
          </p:cNvPr>
          <p:cNvSpPr txBox="1"/>
          <p:nvPr/>
        </p:nvSpPr>
        <p:spPr>
          <a:xfrm>
            <a:off x="2902788" y="3903410"/>
            <a:ext cx="2838091" cy="338554"/>
          </a:xfrm>
          <a:prstGeom prst="rect">
            <a:avLst/>
          </a:prstGeom>
          <a:noFill/>
        </p:spPr>
        <p:txBody>
          <a:bodyPr wrap="square" rtlCol="0">
            <a:spAutoFit/>
          </a:bodyPr>
          <a:lstStyle/>
          <a:p>
            <a:pPr algn="ctr"/>
            <a:r>
              <a:rPr lang="zh-TW" altLang="en-US" sz="1600" dirty="0">
                <a:solidFill>
                  <a:schemeClr val="bg1"/>
                </a:solidFill>
                <a:latin typeface="標楷體" panose="03000509000000000000" pitchFamily="65" charset="-120"/>
                <a:ea typeface="標楷體" panose="03000509000000000000" pitchFamily="65" charset="-120"/>
              </a:rPr>
              <a:t>以非成對資料集作為輸入</a:t>
            </a:r>
          </a:p>
        </p:txBody>
      </p:sp>
    </p:spTree>
    <p:extLst>
      <p:ext uri="{BB962C8B-B14F-4D97-AF65-F5344CB8AC3E}">
        <p14:creationId xmlns:p14="http://schemas.microsoft.com/office/powerpoint/2010/main" val="2881846742"/>
      </p:ext>
    </p:extLst>
  </p:cSld>
  <p:clrMapOvr>
    <a:masterClrMapping/>
  </p:clrMapOvr>
</p:sld>
</file>

<file path=ppt/theme/theme1.xml><?xml version="1.0" encoding="utf-8"?>
<a:theme xmlns:a="http://schemas.openxmlformats.org/drawingml/2006/main" name="Super Neon Notebook by Slidesgo">
  <a:themeElements>
    <a:clrScheme name="Simple Light">
      <a:dk1>
        <a:srgbClr val="000000"/>
      </a:dk1>
      <a:lt1>
        <a:srgbClr val="FFFFFF"/>
      </a:lt1>
      <a:dk2>
        <a:srgbClr val="080808"/>
      </a:dk2>
      <a:lt2>
        <a:srgbClr val="FFFFFF"/>
      </a:lt2>
      <a:accent1>
        <a:srgbClr val="FF6CF9"/>
      </a:accent1>
      <a:accent2>
        <a:srgbClr val="BEA3FF"/>
      </a:accent2>
      <a:accent3>
        <a:srgbClr val="82FFCE"/>
      </a:accent3>
      <a:accent4>
        <a:srgbClr val="72E9FF"/>
      </a:accent4>
      <a:accent5>
        <a:srgbClr val="FF9D51"/>
      </a:accent5>
      <a:accent6>
        <a:srgbClr val="FFACF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639</TotalTime>
  <Words>2221</Words>
  <Application>Microsoft Office PowerPoint</Application>
  <PresentationFormat>如螢幕大小 (16:9)</PresentationFormat>
  <Paragraphs>340</Paragraphs>
  <Slides>39</Slides>
  <Notes>35</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39</vt:i4>
      </vt:variant>
    </vt:vector>
  </HeadingPairs>
  <TitlesOfParts>
    <vt:vector size="49" baseType="lpstr">
      <vt:lpstr>Damion</vt:lpstr>
      <vt:lpstr>Jura</vt:lpstr>
      <vt:lpstr>Cascadia Code</vt:lpstr>
      <vt:lpstr>Arial</vt:lpstr>
      <vt:lpstr>Consolas</vt:lpstr>
      <vt:lpstr>微軟正黑體</vt:lpstr>
      <vt:lpstr>Open Sans</vt:lpstr>
      <vt:lpstr>標楷體</vt:lpstr>
      <vt:lpstr>Monotype Corsiva</vt:lpstr>
      <vt:lpstr>Super Neon Notebook by Slidesgo</vt:lpstr>
      <vt:lpstr>利用 GAN 實現 歷史航空影像之上色</vt:lpstr>
      <vt:lpstr>01</vt:lpstr>
      <vt:lpstr>PowerPoint 簡報</vt:lpstr>
      <vt:lpstr>02</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04</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Conclusion</vt:lpstr>
      <vt:lpstr>PowerPoint 簡報</vt:lpstr>
      <vt:lpstr>The Future</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模擬原行星盤氣體在 光致蒸發作用下之吸積模型</dc:title>
  <cp:lastModifiedBy>昱錡 賴</cp:lastModifiedBy>
  <cp:revision>63</cp:revision>
  <dcterms:modified xsi:type="dcterms:W3CDTF">2023-05-11T07:32:02Z</dcterms:modified>
</cp:coreProperties>
</file>